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Lst>
  <p:sldSz cy="6858000" cx="12192000"/>
  <p:notesSz cx="6858000" cy="9144000"/>
  <p:embeddedFontLst>
    <p:embeddedFont>
      <p:font typeface="Century Gothic"/>
      <p:regular r:id="rId16"/>
      <p:bold r:id="rId17"/>
      <p:italic r:id="rId18"/>
      <p:boldItalic r:id="rId1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http://customooxmlschemas.google.com/">
      <go:slidesCustomData xmlns:go="http://customooxmlschemas.google.com/" r:id="rId20" roundtripDataSignature="AMtx7mjueZ+971Qssh0+TvMVmrrhs3pOb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customschemas.google.com/relationships/presentationmetadata" Target="metadata"/><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font" Target="fonts/CenturyGothic-bold.fntdata"/><Relationship Id="rId16" Type="http://schemas.openxmlformats.org/officeDocument/2006/relationships/font" Target="fonts/CenturyGothic-regular.fntdata"/><Relationship Id="rId5" Type="http://schemas.openxmlformats.org/officeDocument/2006/relationships/slide" Target="slides/slide1.xml"/><Relationship Id="rId19" Type="http://schemas.openxmlformats.org/officeDocument/2006/relationships/font" Target="fonts/CenturyGothic-boldItalic.fntdata"/><Relationship Id="rId6" Type="http://schemas.openxmlformats.org/officeDocument/2006/relationships/slide" Target="slides/slide2.xml"/><Relationship Id="rId18" Type="http://schemas.openxmlformats.org/officeDocument/2006/relationships/font" Target="fonts/CenturyGothic-italic.fntdata"/><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 name="Shape 245"/>
        <p:cNvGrpSpPr/>
        <p:nvPr/>
      </p:nvGrpSpPr>
      <p:grpSpPr>
        <a:xfrm>
          <a:off x="0" y="0"/>
          <a:ext cx="0" cy="0"/>
          <a:chOff x="0" y="0"/>
          <a:chExt cx="0" cy="0"/>
        </a:xfrm>
      </p:grpSpPr>
      <p:sp>
        <p:nvSpPr>
          <p:cNvPr id="246" name="Google Shape;246;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7" name="Google Shape;247;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 name="Shape 251"/>
        <p:cNvGrpSpPr/>
        <p:nvPr/>
      </p:nvGrpSpPr>
      <p:grpSpPr>
        <a:xfrm>
          <a:off x="0" y="0"/>
          <a:ext cx="0" cy="0"/>
          <a:chOff x="0" y="0"/>
          <a:chExt cx="0" cy="0"/>
        </a:xfrm>
      </p:grpSpPr>
      <p:sp>
        <p:nvSpPr>
          <p:cNvPr id="252" name="Google Shape;252;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3" name="Google Shape;253;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9" name="Google Shape;259;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66" name="Google Shape;266;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0" name="Shape 270"/>
        <p:cNvGrpSpPr/>
        <p:nvPr/>
      </p:nvGrpSpPr>
      <p:grpSpPr>
        <a:xfrm>
          <a:off x="0" y="0"/>
          <a:ext cx="0" cy="0"/>
          <a:chOff x="0" y="0"/>
          <a:chExt cx="0" cy="0"/>
        </a:xfrm>
      </p:grpSpPr>
      <p:sp>
        <p:nvSpPr>
          <p:cNvPr id="271" name="Google Shape;271;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2" name="Google Shape;272;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7" name="Google Shape;277;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 name="Shape 280"/>
        <p:cNvGrpSpPr/>
        <p:nvPr/>
      </p:nvGrpSpPr>
      <p:grpSpPr>
        <a:xfrm>
          <a:off x="0" y="0"/>
          <a:ext cx="0" cy="0"/>
          <a:chOff x="0" y="0"/>
          <a:chExt cx="0" cy="0"/>
        </a:xfrm>
      </p:grpSpPr>
      <p:sp>
        <p:nvSpPr>
          <p:cNvPr id="281" name="Google Shape;281;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82" name="Google Shape;282;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 name="Shape 285"/>
        <p:cNvGrpSpPr/>
        <p:nvPr/>
      </p:nvGrpSpPr>
      <p:grpSpPr>
        <a:xfrm>
          <a:off x="0" y="0"/>
          <a:ext cx="0" cy="0"/>
          <a:chOff x="0" y="0"/>
          <a:chExt cx="0" cy="0"/>
        </a:xfrm>
      </p:grpSpPr>
      <p:sp>
        <p:nvSpPr>
          <p:cNvPr id="286" name="Google Shape;286;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87" name="Google Shape;287;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0" name="Shape 290"/>
        <p:cNvGrpSpPr/>
        <p:nvPr/>
      </p:nvGrpSpPr>
      <p:grpSpPr>
        <a:xfrm>
          <a:off x="0" y="0"/>
          <a:ext cx="0" cy="0"/>
          <a:chOff x="0" y="0"/>
          <a:chExt cx="0" cy="0"/>
        </a:xfrm>
      </p:grpSpPr>
      <p:sp>
        <p:nvSpPr>
          <p:cNvPr id="291" name="Google Shape;291;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92" name="Google Shape;292;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7" name="Shape 297"/>
        <p:cNvGrpSpPr/>
        <p:nvPr/>
      </p:nvGrpSpPr>
      <p:grpSpPr>
        <a:xfrm>
          <a:off x="0" y="0"/>
          <a:ext cx="0" cy="0"/>
          <a:chOff x="0" y="0"/>
          <a:chExt cx="0" cy="0"/>
        </a:xfrm>
      </p:grpSpPr>
      <p:sp>
        <p:nvSpPr>
          <p:cNvPr id="298" name="Google Shape;298;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99" name="Google Shape;299;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2" name="Shape 302"/>
        <p:cNvGrpSpPr/>
        <p:nvPr/>
      </p:nvGrpSpPr>
      <p:grpSpPr>
        <a:xfrm>
          <a:off x="0" y="0"/>
          <a:ext cx="0" cy="0"/>
          <a:chOff x="0" y="0"/>
          <a:chExt cx="0" cy="0"/>
        </a:xfrm>
      </p:grpSpPr>
      <p:sp>
        <p:nvSpPr>
          <p:cNvPr id="303" name="Google Shape;303;g13e9e97cfd5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04" name="Google Shape;304;g13e9e97cfd5_0_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type="title">
  <p:cSld name="TITLE">
    <p:spTree>
      <p:nvGrpSpPr>
        <p:cNvPr id="22" name="Shape 22"/>
        <p:cNvGrpSpPr/>
        <p:nvPr/>
      </p:nvGrpSpPr>
      <p:grpSpPr>
        <a:xfrm>
          <a:off x="0" y="0"/>
          <a:ext cx="0" cy="0"/>
          <a:chOff x="0" y="0"/>
          <a:chExt cx="0" cy="0"/>
        </a:xfrm>
      </p:grpSpPr>
      <p:grpSp>
        <p:nvGrpSpPr>
          <p:cNvPr id="23" name="Google Shape;23;p12"/>
          <p:cNvGrpSpPr/>
          <p:nvPr/>
        </p:nvGrpSpPr>
        <p:grpSpPr>
          <a:xfrm>
            <a:off x="0" y="0"/>
            <a:ext cx="12192000" cy="6858000"/>
            <a:chOff x="0" y="0"/>
            <a:chExt cx="12192000" cy="6858000"/>
          </a:xfrm>
        </p:grpSpPr>
        <p:sp>
          <p:nvSpPr>
            <p:cNvPr id="24" name="Google Shape;24;p12"/>
            <p:cNvSpPr/>
            <p:nvPr/>
          </p:nvSpPr>
          <p:spPr>
            <a:xfrm>
              <a:off x="0" y="0"/>
              <a:ext cx="12192000" cy="6858000"/>
            </a:xfrm>
            <a:prstGeom prst="rect">
              <a:avLst/>
            </a:prstGeom>
            <a:blipFill rotWithShape="1">
              <a:blip r:embed="rId2">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12"/>
            <p:cNvSpPr/>
            <p:nvPr/>
          </p:nvSpPr>
          <p:spPr>
            <a:xfrm>
              <a:off x="0" y="1587"/>
              <a:ext cx="12192000" cy="6856413"/>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sp>
      </p:grpSp>
      <p:sp>
        <p:nvSpPr>
          <p:cNvPr id="26" name="Google Shape;26;p12"/>
          <p:cNvSpPr txBox="1"/>
          <p:nvPr>
            <p:ph type="ctrTitle"/>
          </p:nvPr>
        </p:nvSpPr>
        <p:spPr>
          <a:xfrm>
            <a:off x="1154955" y="2099733"/>
            <a:ext cx="8825658" cy="2677648"/>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Clr>
                <a:schemeClr val="lt2"/>
              </a:buClr>
              <a:buSzPts val="5400"/>
              <a:buFont typeface="Century Gothic"/>
              <a:buNone/>
              <a:defRPr sz="54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 name="Google Shape;27;p12"/>
          <p:cNvSpPr txBox="1"/>
          <p:nvPr>
            <p:ph idx="1" type="subTitle"/>
          </p:nvPr>
        </p:nvSpPr>
        <p:spPr>
          <a:xfrm>
            <a:off x="1154955" y="4777380"/>
            <a:ext cx="8825658" cy="861420"/>
          </a:xfrm>
          <a:prstGeom prst="rect">
            <a:avLst/>
          </a:prstGeom>
          <a:noFill/>
          <a:ln>
            <a:noFill/>
          </a:ln>
        </p:spPr>
        <p:txBody>
          <a:bodyPr anchorCtr="0" anchor="t" bIns="45700" lIns="91425" spcFirstLastPara="1" rIns="91425" wrap="square" tIns="45700">
            <a:normAutofit/>
          </a:bodyPr>
          <a:lstStyle>
            <a:lvl1pPr lvl="0" algn="l">
              <a:spcBef>
                <a:spcPts val="1000"/>
              </a:spcBef>
              <a:spcAft>
                <a:spcPts val="0"/>
              </a:spcAft>
              <a:buSzPts val="1440"/>
              <a:buNone/>
              <a:defRPr cap="none">
                <a:solidFill>
                  <a:srgbClr val="EE52A4"/>
                </a:solidFill>
              </a:defRPr>
            </a:lvl1pPr>
            <a:lvl2pPr lvl="1" algn="ctr">
              <a:spcBef>
                <a:spcPts val="1000"/>
              </a:spcBef>
              <a:spcAft>
                <a:spcPts val="0"/>
              </a:spcAft>
              <a:buSzPts val="1280"/>
              <a:buNone/>
              <a:defRPr>
                <a:solidFill>
                  <a:srgbClr val="888888"/>
                </a:solidFill>
              </a:defRPr>
            </a:lvl2pPr>
            <a:lvl3pPr lvl="2" algn="ctr">
              <a:spcBef>
                <a:spcPts val="1000"/>
              </a:spcBef>
              <a:spcAft>
                <a:spcPts val="0"/>
              </a:spcAft>
              <a:buSzPts val="1120"/>
              <a:buNone/>
              <a:defRPr>
                <a:solidFill>
                  <a:srgbClr val="888888"/>
                </a:solidFill>
              </a:defRPr>
            </a:lvl3pPr>
            <a:lvl4pPr lvl="3" algn="ctr">
              <a:spcBef>
                <a:spcPts val="1000"/>
              </a:spcBef>
              <a:spcAft>
                <a:spcPts val="0"/>
              </a:spcAft>
              <a:buSzPts val="960"/>
              <a:buNone/>
              <a:defRPr>
                <a:solidFill>
                  <a:srgbClr val="888888"/>
                </a:solidFill>
              </a:defRPr>
            </a:lvl4pPr>
            <a:lvl5pPr lvl="4" algn="ctr">
              <a:spcBef>
                <a:spcPts val="1000"/>
              </a:spcBef>
              <a:spcAft>
                <a:spcPts val="0"/>
              </a:spcAft>
              <a:buSzPts val="960"/>
              <a:buNone/>
              <a:defRPr>
                <a:solidFill>
                  <a:srgbClr val="888888"/>
                </a:solidFill>
              </a:defRPr>
            </a:lvl5pPr>
            <a:lvl6pPr lvl="5" algn="ctr">
              <a:spcBef>
                <a:spcPts val="1000"/>
              </a:spcBef>
              <a:spcAft>
                <a:spcPts val="0"/>
              </a:spcAft>
              <a:buSzPts val="960"/>
              <a:buNone/>
              <a:defRPr>
                <a:solidFill>
                  <a:srgbClr val="888888"/>
                </a:solidFill>
              </a:defRPr>
            </a:lvl6pPr>
            <a:lvl7pPr lvl="6" algn="ctr">
              <a:spcBef>
                <a:spcPts val="1000"/>
              </a:spcBef>
              <a:spcAft>
                <a:spcPts val="0"/>
              </a:spcAft>
              <a:buSzPts val="960"/>
              <a:buNone/>
              <a:defRPr>
                <a:solidFill>
                  <a:srgbClr val="888888"/>
                </a:solidFill>
              </a:defRPr>
            </a:lvl7pPr>
            <a:lvl8pPr lvl="7" algn="ctr">
              <a:spcBef>
                <a:spcPts val="1000"/>
              </a:spcBef>
              <a:spcAft>
                <a:spcPts val="0"/>
              </a:spcAft>
              <a:buSzPts val="960"/>
              <a:buNone/>
              <a:defRPr>
                <a:solidFill>
                  <a:srgbClr val="888888"/>
                </a:solidFill>
              </a:defRPr>
            </a:lvl8pPr>
            <a:lvl9pPr lvl="8" algn="ctr">
              <a:spcBef>
                <a:spcPts val="1000"/>
              </a:spcBef>
              <a:spcAft>
                <a:spcPts val="0"/>
              </a:spcAft>
              <a:buSzPts val="960"/>
              <a:buNone/>
              <a:defRPr>
                <a:solidFill>
                  <a:srgbClr val="888888"/>
                </a:solidFill>
              </a:defRPr>
            </a:lvl9pPr>
          </a:lstStyle>
          <a:p/>
        </p:txBody>
      </p:sp>
      <p:sp>
        <p:nvSpPr>
          <p:cNvPr id="28" name="Google Shape;28;p12"/>
          <p:cNvSpPr txBox="1"/>
          <p:nvPr>
            <p:ph idx="10" type="dt"/>
          </p:nvPr>
        </p:nvSpPr>
        <p:spPr>
          <a:xfrm rot="5400000">
            <a:off x="10158984" y="1792224"/>
            <a:ext cx="990599" cy="304799"/>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b="0" i="0">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 name="Google Shape;29;p12"/>
          <p:cNvSpPr txBox="1"/>
          <p:nvPr>
            <p:ph idx="11" type="ftr"/>
          </p:nvPr>
        </p:nvSpPr>
        <p:spPr>
          <a:xfrm rot="5400000">
            <a:off x="8951976" y="3227832"/>
            <a:ext cx="3859795" cy="304801"/>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b="0" i="0">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 name="Google Shape;30;p12"/>
          <p:cNvSpPr/>
          <p:nvPr/>
        </p:nvSpPr>
        <p:spPr>
          <a:xfrm>
            <a:off x="10437812" y="0"/>
            <a:ext cx="685800" cy="1143000"/>
          </a:xfrm>
          <a:prstGeom prst="rect">
            <a:avLst/>
          </a:prstGeom>
          <a:solidFill>
            <a:schemeClr val="accent1"/>
          </a:solidFill>
          <a:ln>
            <a:noFill/>
          </a:ln>
          <a:effectLst>
            <a:outerShdw blurRad="38100" rotWithShape="0" dir="5400000" dist="25400">
              <a:srgbClr val="000000">
                <a:alpha val="44705"/>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 name="Google Shape;31;p12"/>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32" name="Shape 32"/>
        <p:cNvGrpSpPr/>
        <p:nvPr/>
      </p:nvGrpSpPr>
      <p:grpSpPr>
        <a:xfrm>
          <a:off x="0" y="0"/>
          <a:ext cx="0" cy="0"/>
          <a:chOff x="0" y="0"/>
          <a:chExt cx="0" cy="0"/>
        </a:xfrm>
      </p:grpSpPr>
      <p:sp>
        <p:nvSpPr>
          <p:cNvPr id="33" name="Google Shape;33;p13"/>
          <p:cNvSpPr txBox="1"/>
          <p:nvPr>
            <p:ph type="title"/>
          </p:nvPr>
        </p:nvSpPr>
        <p:spPr>
          <a:xfrm>
            <a:off x="1154954" y="973668"/>
            <a:ext cx="8761413" cy="70696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chemeClr val="lt2"/>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 name="Google Shape;34;p13"/>
          <p:cNvSpPr txBox="1"/>
          <p:nvPr>
            <p:ph idx="1" type="body"/>
          </p:nvPr>
        </p:nvSpPr>
        <p:spPr>
          <a:xfrm>
            <a:off x="1154954" y="2603500"/>
            <a:ext cx="8825659" cy="3416300"/>
          </a:xfrm>
          <a:prstGeom prst="rect">
            <a:avLst/>
          </a:prstGeom>
          <a:noFill/>
          <a:ln>
            <a:noFill/>
          </a:ln>
        </p:spPr>
        <p:txBody>
          <a:bodyPr anchorCtr="0" anchor="t" bIns="45700" lIns="91425" spcFirstLastPara="1" rIns="91425" wrap="square" tIns="45700">
            <a:normAutofit/>
          </a:bodyPr>
          <a:lstStyle>
            <a:lvl1pPr indent="-320040" lvl="0" marL="457200" algn="l">
              <a:spcBef>
                <a:spcPts val="1000"/>
              </a:spcBef>
              <a:spcAft>
                <a:spcPts val="0"/>
              </a:spcAft>
              <a:buSzPts val="1440"/>
              <a:buChar char="►"/>
              <a:defRPr/>
            </a:lvl1pPr>
            <a:lvl2pPr indent="-320040" lvl="1" marL="914400" algn="l">
              <a:spcBef>
                <a:spcPts val="1000"/>
              </a:spcBef>
              <a:spcAft>
                <a:spcPts val="0"/>
              </a:spcAft>
              <a:buSzPts val="1440"/>
              <a:buChar char="►"/>
              <a:defRPr/>
            </a:lvl2pPr>
            <a:lvl3pPr indent="-320039" lvl="2" marL="1371600" algn="l">
              <a:spcBef>
                <a:spcPts val="1000"/>
              </a:spcBef>
              <a:spcAft>
                <a:spcPts val="0"/>
              </a:spcAft>
              <a:buSzPts val="1440"/>
              <a:buChar char="►"/>
              <a:defRPr/>
            </a:lvl3pPr>
            <a:lvl4pPr indent="-320039" lvl="3" marL="1828800" algn="l">
              <a:spcBef>
                <a:spcPts val="1000"/>
              </a:spcBef>
              <a:spcAft>
                <a:spcPts val="0"/>
              </a:spcAft>
              <a:buSzPts val="1440"/>
              <a:buChar char="►"/>
              <a:defRPr/>
            </a:lvl4pPr>
            <a:lvl5pPr indent="-320039" lvl="4" marL="2286000" algn="l">
              <a:spcBef>
                <a:spcPts val="1000"/>
              </a:spcBef>
              <a:spcAft>
                <a:spcPts val="0"/>
              </a:spcAft>
              <a:buSzPts val="1440"/>
              <a:buChar char="►"/>
              <a:defRPr/>
            </a:lvl5pPr>
            <a:lvl6pPr indent="-320039" lvl="5" marL="2743200" algn="l">
              <a:spcBef>
                <a:spcPts val="1000"/>
              </a:spcBef>
              <a:spcAft>
                <a:spcPts val="0"/>
              </a:spcAft>
              <a:buSzPts val="1440"/>
              <a:buChar char="►"/>
              <a:defRPr/>
            </a:lvl6pPr>
            <a:lvl7pPr indent="-320039" lvl="6" marL="3200400" algn="l">
              <a:spcBef>
                <a:spcPts val="1000"/>
              </a:spcBef>
              <a:spcAft>
                <a:spcPts val="0"/>
              </a:spcAft>
              <a:buSzPts val="1440"/>
              <a:buChar char="►"/>
              <a:defRPr/>
            </a:lvl7pPr>
            <a:lvl8pPr indent="-320040" lvl="7" marL="3657600" algn="l">
              <a:spcBef>
                <a:spcPts val="1000"/>
              </a:spcBef>
              <a:spcAft>
                <a:spcPts val="0"/>
              </a:spcAft>
              <a:buSzPts val="1440"/>
              <a:buChar char="►"/>
              <a:defRPr/>
            </a:lvl8pPr>
            <a:lvl9pPr indent="-320040" lvl="8" marL="4114800" algn="l">
              <a:spcBef>
                <a:spcPts val="1000"/>
              </a:spcBef>
              <a:spcAft>
                <a:spcPts val="0"/>
              </a:spcAft>
              <a:buSzPts val="1440"/>
              <a:buChar char="►"/>
              <a:defRPr/>
            </a:lvl9pPr>
          </a:lstStyle>
          <a:p/>
        </p:txBody>
      </p:sp>
      <p:sp>
        <p:nvSpPr>
          <p:cNvPr id="35" name="Google Shape;35;p13"/>
          <p:cNvSpPr txBox="1"/>
          <p:nvPr>
            <p:ph idx="10" type="dt"/>
          </p:nvPr>
        </p:nvSpPr>
        <p:spPr>
          <a:xfrm>
            <a:off x="10653104" y="6391838"/>
            <a:ext cx="990599" cy="304799"/>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 name="Google Shape;36;p13"/>
          <p:cNvSpPr txBox="1"/>
          <p:nvPr>
            <p:ph idx="11" type="ftr"/>
          </p:nvPr>
        </p:nvSpPr>
        <p:spPr>
          <a:xfrm>
            <a:off x="561110" y="6391838"/>
            <a:ext cx="3859795" cy="304801"/>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7" name="Google Shape;37;p13"/>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showMasterSp="0" type="secHead">
  <p:cSld name="SECTION_HEADER">
    <p:spTree>
      <p:nvGrpSpPr>
        <p:cNvPr id="38" name="Shape 38"/>
        <p:cNvGrpSpPr/>
        <p:nvPr/>
      </p:nvGrpSpPr>
      <p:grpSpPr>
        <a:xfrm>
          <a:off x="0" y="0"/>
          <a:ext cx="0" cy="0"/>
          <a:chOff x="0" y="0"/>
          <a:chExt cx="0" cy="0"/>
        </a:xfrm>
      </p:grpSpPr>
      <p:grpSp>
        <p:nvGrpSpPr>
          <p:cNvPr id="39" name="Google Shape;39;p14"/>
          <p:cNvGrpSpPr/>
          <p:nvPr/>
        </p:nvGrpSpPr>
        <p:grpSpPr>
          <a:xfrm>
            <a:off x="0" y="0"/>
            <a:ext cx="12192000" cy="6858000"/>
            <a:chOff x="0" y="0"/>
            <a:chExt cx="12192000" cy="6858000"/>
          </a:xfrm>
        </p:grpSpPr>
        <p:sp>
          <p:nvSpPr>
            <p:cNvPr id="40" name="Google Shape;40;p14"/>
            <p:cNvSpPr/>
            <p:nvPr/>
          </p:nvSpPr>
          <p:spPr>
            <a:xfrm>
              <a:off x="0" y="0"/>
              <a:ext cx="12192000" cy="6858000"/>
            </a:xfrm>
            <a:prstGeom prst="rect">
              <a:avLst/>
            </a:prstGeom>
            <a:blipFill rotWithShape="1">
              <a:blip r:embed="rId2">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 name="Google Shape;41;p14"/>
            <p:cNvSpPr/>
            <p:nvPr/>
          </p:nvSpPr>
          <p:spPr>
            <a:xfrm>
              <a:off x="0" y="2667000"/>
              <a:ext cx="4191000" cy="4191000"/>
            </a:xfrm>
            <a:prstGeom prst="ellipse">
              <a:avLst/>
            </a:prstGeom>
            <a:gradFill>
              <a:gsLst>
                <a:gs pos="0">
                  <a:srgbClr val="9B6BF2">
                    <a:alpha val="10980"/>
                  </a:srgbClr>
                </a:gs>
                <a:gs pos="36000">
                  <a:srgbClr val="9B6BF2">
                    <a:alpha val="9803"/>
                  </a:srgbClr>
                </a:gs>
                <a:gs pos="75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 name="Google Shape;42;p14"/>
            <p:cNvSpPr/>
            <p:nvPr/>
          </p:nvSpPr>
          <p:spPr>
            <a:xfrm>
              <a:off x="0" y="2895600"/>
              <a:ext cx="2362200" cy="2362200"/>
            </a:xfrm>
            <a:prstGeom prst="ellipse">
              <a:avLst/>
            </a:prstGeom>
            <a:gradFill>
              <a:gsLst>
                <a:gs pos="0">
                  <a:srgbClr val="9B6BF2">
                    <a:alpha val="7843"/>
                  </a:srgbClr>
                </a:gs>
                <a:gs pos="36000">
                  <a:srgbClr val="9B6BF2">
                    <a:alpha val="7843"/>
                  </a:srgbClr>
                </a:gs>
                <a:gs pos="72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 name="Google Shape;43;p14"/>
            <p:cNvSpPr/>
            <p:nvPr/>
          </p:nvSpPr>
          <p:spPr>
            <a:xfrm>
              <a:off x="8609012" y="5867400"/>
              <a:ext cx="990600" cy="990600"/>
            </a:xfrm>
            <a:prstGeom prst="ellipse">
              <a:avLst/>
            </a:prstGeom>
            <a:gradFill>
              <a:gsLst>
                <a:gs pos="0">
                  <a:srgbClr val="9B6BF2">
                    <a:alpha val="13725"/>
                  </a:srgbClr>
                </a:gs>
                <a:gs pos="36000">
                  <a:srgbClr val="9B6BF2">
                    <a:alpha val="6666"/>
                  </a:srgbClr>
                </a:gs>
                <a:gs pos="66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 name="Google Shape;44;p14"/>
            <p:cNvSpPr/>
            <p:nvPr/>
          </p:nvSpPr>
          <p:spPr>
            <a:xfrm>
              <a:off x="8609012" y="1676400"/>
              <a:ext cx="2819400" cy="2819400"/>
            </a:xfrm>
            <a:prstGeom prst="ellipse">
              <a:avLst/>
            </a:prstGeom>
            <a:gradFill>
              <a:gsLst>
                <a:gs pos="0">
                  <a:srgbClr val="9B6BF2">
                    <a:alpha val="6666"/>
                  </a:srgbClr>
                </a:gs>
                <a:gs pos="36000">
                  <a:srgbClr val="9B6BF2">
                    <a:alpha val="5882"/>
                  </a:srgbClr>
                </a:gs>
                <a:gs pos="69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 name="Google Shape;45;p14"/>
            <p:cNvSpPr/>
            <p:nvPr/>
          </p:nvSpPr>
          <p:spPr>
            <a:xfrm>
              <a:off x="7999412" y="8464"/>
              <a:ext cx="1600200" cy="1600200"/>
            </a:xfrm>
            <a:prstGeom prst="ellipse">
              <a:avLst/>
            </a:prstGeom>
            <a:gradFill>
              <a:gsLst>
                <a:gs pos="0">
                  <a:srgbClr val="9B6BF2">
                    <a:alpha val="13725"/>
                  </a:srgbClr>
                </a:gs>
                <a:gs pos="36000">
                  <a:srgbClr val="9B6BF2">
                    <a:alpha val="6666"/>
                  </a:srgbClr>
                </a:gs>
                <a:gs pos="73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 name="Google Shape;46;p14"/>
            <p:cNvSpPr/>
            <p:nvPr/>
          </p:nvSpPr>
          <p:spPr>
            <a:xfrm>
              <a:off x="7289800" y="402165"/>
              <a:ext cx="4478865" cy="605367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 name="Google Shape;47;p14"/>
            <p:cNvSpPr/>
            <p:nvPr/>
          </p:nvSpPr>
          <p:spPr>
            <a:xfrm rot="-5400000">
              <a:off x="3787244" y="2801721"/>
              <a:ext cx="6053670" cy="1254558"/>
            </a:xfrm>
            <a:custGeom>
              <a:rect b="b" l="l" r="r" t="t"/>
              <a:pathLst>
                <a:path extrusionOk="0" h="8000" w="10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lt1"/>
            </a:solidFill>
            <a:ln>
              <a:noFill/>
            </a:ln>
          </p:spPr>
        </p:sp>
        <p:sp>
          <p:nvSpPr>
            <p:cNvPr id="48" name="Google Shape;48;p14"/>
            <p:cNvSpPr/>
            <p:nvPr/>
          </p:nvSpPr>
          <p:spPr>
            <a:xfrm rot="-5677511">
              <a:off x="4698352" y="1826078"/>
              <a:ext cx="3299407" cy="440924"/>
            </a:xfrm>
            <a:custGeom>
              <a:rect b="b" l="l" r="r" t="t"/>
              <a:pathLst>
                <a:path extrusionOk="0" h="5291" w="1000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 name="Google Shape;49;p14"/>
            <p:cNvSpPr/>
            <p:nvPr/>
          </p:nvSpPr>
          <p:spPr>
            <a:xfrm>
              <a:off x="0" y="1587"/>
              <a:ext cx="12192000" cy="6856413"/>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sp>
      </p:grpSp>
      <p:sp>
        <p:nvSpPr>
          <p:cNvPr id="50" name="Google Shape;50;p14"/>
          <p:cNvSpPr txBox="1"/>
          <p:nvPr>
            <p:ph type="title"/>
          </p:nvPr>
        </p:nvSpPr>
        <p:spPr>
          <a:xfrm>
            <a:off x="1154954" y="2677645"/>
            <a:ext cx="4351025" cy="228382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chemeClr val="lt2"/>
              </a:buClr>
              <a:buSzPts val="4000"/>
              <a:buFont typeface="Century Gothic"/>
              <a:buNone/>
              <a:defRPr b="0" sz="400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 name="Google Shape;51;p14"/>
          <p:cNvSpPr txBox="1"/>
          <p:nvPr>
            <p:ph idx="1" type="body"/>
          </p:nvPr>
        </p:nvSpPr>
        <p:spPr>
          <a:xfrm>
            <a:off x="6895559" y="2677644"/>
            <a:ext cx="3757545" cy="2283824"/>
          </a:xfrm>
          <a:prstGeom prst="rect">
            <a:avLst/>
          </a:prstGeom>
          <a:noFill/>
          <a:ln>
            <a:noFill/>
          </a:ln>
        </p:spPr>
        <p:txBody>
          <a:bodyPr anchorCtr="0" anchor="ctr" bIns="45700" lIns="91425" spcFirstLastPara="1" rIns="91425" wrap="square" tIns="45700">
            <a:normAutofit/>
          </a:bodyPr>
          <a:lstStyle>
            <a:lvl1pPr indent="-228600" lvl="0" marL="457200" algn="l">
              <a:spcBef>
                <a:spcPts val="1000"/>
              </a:spcBef>
              <a:spcAft>
                <a:spcPts val="0"/>
              </a:spcAft>
              <a:buSzPts val="1600"/>
              <a:buNone/>
              <a:defRPr sz="2000" cap="none">
                <a:solidFill>
                  <a:srgbClr val="EE52A4"/>
                </a:solidFill>
              </a:defRPr>
            </a:lvl1pPr>
            <a:lvl2pPr indent="-228600" lvl="1" marL="914400" algn="l">
              <a:spcBef>
                <a:spcPts val="1000"/>
              </a:spcBef>
              <a:spcAft>
                <a:spcPts val="0"/>
              </a:spcAft>
              <a:buSzPts val="1440"/>
              <a:buNone/>
              <a:defRPr sz="1800">
                <a:solidFill>
                  <a:srgbClr val="888888"/>
                </a:solidFill>
              </a:defRPr>
            </a:lvl2pPr>
            <a:lvl3pPr indent="-228600" lvl="2" marL="1371600" algn="l">
              <a:spcBef>
                <a:spcPts val="1000"/>
              </a:spcBef>
              <a:spcAft>
                <a:spcPts val="0"/>
              </a:spcAft>
              <a:buSzPts val="1280"/>
              <a:buNone/>
              <a:defRPr sz="1600">
                <a:solidFill>
                  <a:srgbClr val="888888"/>
                </a:solidFill>
              </a:defRPr>
            </a:lvl3pPr>
            <a:lvl4pPr indent="-228600" lvl="3" marL="1828800" algn="l">
              <a:spcBef>
                <a:spcPts val="1000"/>
              </a:spcBef>
              <a:spcAft>
                <a:spcPts val="0"/>
              </a:spcAft>
              <a:buSzPts val="1120"/>
              <a:buNone/>
              <a:defRPr sz="1400">
                <a:solidFill>
                  <a:srgbClr val="888888"/>
                </a:solidFill>
              </a:defRPr>
            </a:lvl4pPr>
            <a:lvl5pPr indent="-228600" lvl="4" marL="2286000" algn="l">
              <a:spcBef>
                <a:spcPts val="1000"/>
              </a:spcBef>
              <a:spcAft>
                <a:spcPts val="0"/>
              </a:spcAft>
              <a:buSzPts val="1120"/>
              <a:buNone/>
              <a:defRPr sz="1400">
                <a:solidFill>
                  <a:srgbClr val="888888"/>
                </a:solidFill>
              </a:defRPr>
            </a:lvl5pPr>
            <a:lvl6pPr indent="-228600" lvl="5" marL="2743200" algn="l">
              <a:spcBef>
                <a:spcPts val="1000"/>
              </a:spcBef>
              <a:spcAft>
                <a:spcPts val="0"/>
              </a:spcAft>
              <a:buSzPts val="1120"/>
              <a:buNone/>
              <a:defRPr sz="1400">
                <a:solidFill>
                  <a:srgbClr val="888888"/>
                </a:solidFill>
              </a:defRPr>
            </a:lvl6pPr>
            <a:lvl7pPr indent="-228600" lvl="6" marL="3200400" algn="l">
              <a:spcBef>
                <a:spcPts val="1000"/>
              </a:spcBef>
              <a:spcAft>
                <a:spcPts val="0"/>
              </a:spcAft>
              <a:buSzPts val="1120"/>
              <a:buNone/>
              <a:defRPr sz="1400">
                <a:solidFill>
                  <a:srgbClr val="888888"/>
                </a:solidFill>
              </a:defRPr>
            </a:lvl7pPr>
            <a:lvl8pPr indent="-228600" lvl="7" marL="3657600" algn="l">
              <a:spcBef>
                <a:spcPts val="1000"/>
              </a:spcBef>
              <a:spcAft>
                <a:spcPts val="0"/>
              </a:spcAft>
              <a:buSzPts val="1120"/>
              <a:buNone/>
              <a:defRPr sz="1400">
                <a:solidFill>
                  <a:srgbClr val="888888"/>
                </a:solidFill>
              </a:defRPr>
            </a:lvl8pPr>
            <a:lvl9pPr indent="-228600" lvl="8" marL="4114800" algn="l">
              <a:spcBef>
                <a:spcPts val="1000"/>
              </a:spcBef>
              <a:spcAft>
                <a:spcPts val="0"/>
              </a:spcAft>
              <a:buSzPts val="1120"/>
              <a:buNone/>
              <a:defRPr sz="1400">
                <a:solidFill>
                  <a:srgbClr val="888888"/>
                </a:solidFill>
              </a:defRPr>
            </a:lvl9pPr>
          </a:lstStyle>
          <a:p/>
        </p:txBody>
      </p:sp>
      <p:sp>
        <p:nvSpPr>
          <p:cNvPr id="52" name="Google Shape;52;p14"/>
          <p:cNvSpPr txBox="1"/>
          <p:nvPr>
            <p:ph idx="10" type="dt"/>
          </p:nvPr>
        </p:nvSpPr>
        <p:spPr>
          <a:xfrm>
            <a:off x="10653104" y="6391838"/>
            <a:ext cx="990599" cy="304799"/>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14"/>
          <p:cNvSpPr txBox="1"/>
          <p:nvPr>
            <p:ph idx="11" type="ftr"/>
          </p:nvPr>
        </p:nvSpPr>
        <p:spPr>
          <a:xfrm>
            <a:off x="561110" y="6391838"/>
            <a:ext cx="3859795" cy="304801"/>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 name="Google Shape;54;p14"/>
          <p:cNvSpPr/>
          <p:nvPr/>
        </p:nvSpPr>
        <p:spPr>
          <a:xfrm>
            <a:off x="10437812" y="0"/>
            <a:ext cx="685800" cy="1143000"/>
          </a:xfrm>
          <a:prstGeom prst="rect">
            <a:avLst/>
          </a:prstGeom>
          <a:solidFill>
            <a:schemeClr val="accent1"/>
          </a:solidFill>
          <a:ln>
            <a:noFill/>
          </a:ln>
          <a:effectLst>
            <a:outerShdw blurRad="38100" rotWithShape="0" dir="5400000" dist="25400">
              <a:srgbClr val="000000">
                <a:alpha val="44705"/>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p14"/>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56" name="Shape 56"/>
        <p:cNvGrpSpPr/>
        <p:nvPr/>
      </p:nvGrpSpPr>
      <p:grpSpPr>
        <a:xfrm>
          <a:off x="0" y="0"/>
          <a:ext cx="0" cy="0"/>
          <a:chOff x="0" y="0"/>
          <a:chExt cx="0" cy="0"/>
        </a:xfrm>
      </p:grpSpPr>
      <p:sp>
        <p:nvSpPr>
          <p:cNvPr id="57" name="Google Shape;57;p15"/>
          <p:cNvSpPr txBox="1"/>
          <p:nvPr>
            <p:ph type="title"/>
          </p:nvPr>
        </p:nvSpPr>
        <p:spPr>
          <a:xfrm>
            <a:off x="1154954" y="973668"/>
            <a:ext cx="8761413" cy="70696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chemeClr val="lt2"/>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 name="Google Shape;58;p15"/>
          <p:cNvSpPr txBox="1"/>
          <p:nvPr>
            <p:ph idx="1" type="body"/>
          </p:nvPr>
        </p:nvSpPr>
        <p:spPr>
          <a:xfrm>
            <a:off x="1154954" y="2603500"/>
            <a:ext cx="4825158" cy="3416301"/>
          </a:xfrm>
          <a:prstGeom prst="rect">
            <a:avLst/>
          </a:prstGeom>
          <a:noFill/>
          <a:ln>
            <a:noFill/>
          </a:ln>
        </p:spPr>
        <p:txBody>
          <a:bodyPr anchorCtr="0" anchor="t" bIns="45700" lIns="91425" spcFirstLastPara="1" rIns="91425" wrap="square" tIns="45700">
            <a:normAutofit/>
          </a:bodyPr>
          <a:lstStyle>
            <a:lvl1pPr indent="-320040" lvl="0" marL="457200" algn="l">
              <a:spcBef>
                <a:spcPts val="1000"/>
              </a:spcBef>
              <a:spcAft>
                <a:spcPts val="0"/>
              </a:spcAft>
              <a:buSzPts val="1440"/>
              <a:buChar char="►"/>
              <a:defRPr/>
            </a:lvl1pPr>
            <a:lvl2pPr indent="-320040" lvl="1" marL="914400" algn="l">
              <a:spcBef>
                <a:spcPts val="1000"/>
              </a:spcBef>
              <a:spcAft>
                <a:spcPts val="0"/>
              </a:spcAft>
              <a:buSzPts val="1440"/>
              <a:buChar char="►"/>
              <a:defRPr/>
            </a:lvl2pPr>
            <a:lvl3pPr indent="-320039" lvl="2" marL="1371600" algn="l">
              <a:spcBef>
                <a:spcPts val="1000"/>
              </a:spcBef>
              <a:spcAft>
                <a:spcPts val="0"/>
              </a:spcAft>
              <a:buSzPts val="1440"/>
              <a:buChar char="►"/>
              <a:defRPr/>
            </a:lvl3pPr>
            <a:lvl4pPr indent="-320039" lvl="3" marL="1828800" algn="l">
              <a:spcBef>
                <a:spcPts val="1000"/>
              </a:spcBef>
              <a:spcAft>
                <a:spcPts val="0"/>
              </a:spcAft>
              <a:buSzPts val="1440"/>
              <a:buChar char="►"/>
              <a:defRPr/>
            </a:lvl4pPr>
            <a:lvl5pPr indent="-320039" lvl="4" marL="2286000" algn="l">
              <a:spcBef>
                <a:spcPts val="1000"/>
              </a:spcBef>
              <a:spcAft>
                <a:spcPts val="0"/>
              </a:spcAft>
              <a:buSzPts val="1440"/>
              <a:buChar char="►"/>
              <a:defRPr/>
            </a:lvl5pPr>
            <a:lvl6pPr indent="-320039" lvl="5" marL="2743200" algn="l">
              <a:spcBef>
                <a:spcPts val="1000"/>
              </a:spcBef>
              <a:spcAft>
                <a:spcPts val="0"/>
              </a:spcAft>
              <a:buSzPts val="1440"/>
              <a:buChar char="►"/>
              <a:defRPr/>
            </a:lvl6pPr>
            <a:lvl7pPr indent="-320039" lvl="6" marL="3200400" algn="l">
              <a:spcBef>
                <a:spcPts val="1000"/>
              </a:spcBef>
              <a:spcAft>
                <a:spcPts val="0"/>
              </a:spcAft>
              <a:buSzPts val="1440"/>
              <a:buChar char="►"/>
              <a:defRPr/>
            </a:lvl7pPr>
            <a:lvl8pPr indent="-320040" lvl="7" marL="3657600" algn="l">
              <a:spcBef>
                <a:spcPts val="1000"/>
              </a:spcBef>
              <a:spcAft>
                <a:spcPts val="0"/>
              </a:spcAft>
              <a:buSzPts val="1440"/>
              <a:buChar char="►"/>
              <a:defRPr/>
            </a:lvl8pPr>
            <a:lvl9pPr indent="-320040" lvl="8" marL="4114800" algn="l">
              <a:spcBef>
                <a:spcPts val="1000"/>
              </a:spcBef>
              <a:spcAft>
                <a:spcPts val="0"/>
              </a:spcAft>
              <a:buSzPts val="1440"/>
              <a:buChar char="►"/>
              <a:defRPr/>
            </a:lvl9pPr>
          </a:lstStyle>
          <a:p/>
        </p:txBody>
      </p:sp>
      <p:sp>
        <p:nvSpPr>
          <p:cNvPr id="59" name="Google Shape;59;p15"/>
          <p:cNvSpPr txBox="1"/>
          <p:nvPr>
            <p:ph idx="2" type="body"/>
          </p:nvPr>
        </p:nvSpPr>
        <p:spPr>
          <a:xfrm>
            <a:off x="6208712" y="2603500"/>
            <a:ext cx="4825159" cy="3416300"/>
          </a:xfrm>
          <a:prstGeom prst="rect">
            <a:avLst/>
          </a:prstGeom>
          <a:noFill/>
          <a:ln>
            <a:noFill/>
          </a:ln>
        </p:spPr>
        <p:txBody>
          <a:bodyPr anchorCtr="0" anchor="t" bIns="45700" lIns="91425" spcFirstLastPara="1" rIns="91425" wrap="square" tIns="45700">
            <a:normAutofit/>
          </a:bodyPr>
          <a:lstStyle>
            <a:lvl1pPr indent="-320040" lvl="0" marL="457200" algn="l">
              <a:spcBef>
                <a:spcPts val="1000"/>
              </a:spcBef>
              <a:spcAft>
                <a:spcPts val="0"/>
              </a:spcAft>
              <a:buSzPts val="1440"/>
              <a:buChar char="►"/>
              <a:defRPr/>
            </a:lvl1pPr>
            <a:lvl2pPr indent="-320040" lvl="1" marL="914400" algn="l">
              <a:spcBef>
                <a:spcPts val="1000"/>
              </a:spcBef>
              <a:spcAft>
                <a:spcPts val="0"/>
              </a:spcAft>
              <a:buSzPts val="1440"/>
              <a:buChar char="►"/>
              <a:defRPr/>
            </a:lvl2pPr>
            <a:lvl3pPr indent="-320039" lvl="2" marL="1371600" algn="l">
              <a:spcBef>
                <a:spcPts val="1000"/>
              </a:spcBef>
              <a:spcAft>
                <a:spcPts val="0"/>
              </a:spcAft>
              <a:buSzPts val="1440"/>
              <a:buChar char="►"/>
              <a:defRPr/>
            </a:lvl3pPr>
            <a:lvl4pPr indent="-320039" lvl="3" marL="1828800" algn="l">
              <a:spcBef>
                <a:spcPts val="1000"/>
              </a:spcBef>
              <a:spcAft>
                <a:spcPts val="0"/>
              </a:spcAft>
              <a:buSzPts val="1440"/>
              <a:buChar char="►"/>
              <a:defRPr/>
            </a:lvl4pPr>
            <a:lvl5pPr indent="-320039" lvl="4" marL="2286000" algn="l">
              <a:spcBef>
                <a:spcPts val="1000"/>
              </a:spcBef>
              <a:spcAft>
                <a:spcPts val="0"/>
              </a:spcAft>
              <a:buSzPts val="1440"/>
              <a:buChar char="►"/>
              <a:defRPr/>
            </a:lvl5pPr>
            <a:lvl6pPr indent="-320039" lvl="5" marL="2743200" algn="l">
              <a:spcBef>
                <a:spcPts val="1000"/>
              </a:spcBef>
              <a:spcAft>
                <a:spcPts val="0"/>
              </a:spcAft>
              <a:buSzPts val="1440"/>
              <a:buChar char="►"/>
              <a:defRPr/>
            </a:lvl6pPr>
            <a:lvl7pPr indent="-320039" lvl="6" marL="3200400" algn="l">
              <a:spcBef>
                <a:spcPts val="1000"/>
              </a:spcBef>
              <a:spcAft>
                <a:spcPts val="0"/>
              </a:spcAft>
              <a:buSzPts val="1440"/>
              <a:buChar char="►"/>
              <a:defRPr/>
            </a:lvl7pPr>
            <a:lvl8pPr indent="-320040" lvl="7" marL="3657600" algn="l">
              <a:spcBef>
                <a:spcPts val="1000"/>
              </a:spcBef>
              <a:spcAft>
                <a:spcPts val="0"/>
              </a:spcAft>
              <a:buSzPts val="1440"/>
              <a:buChar char="►"/>
              <a:defRPr/>
            </a:lvl8pPr>
            <a:lvl9pPr indent="-320040" lvl="8" marL="4114800" algn="l">
              <a:spcBef>
                <a:spcPts val="1000"/>
              </a:spcBef>
              <a:spcAft>
                <a:spcPts val="0"/>
              </a:spcAft>
              <a:buSzPts val="1440"/>
              <a:buChar char="►"/>
              <a:defRPr/>
            </a:lvl9pPr>
          </a:lstStyle>
          <a:p/>
        </p:txBody>
      </p:sp>
      <p:sp>
        <p:nvSpPr>
          <p:cNvPr id="60" name="Google Shape;60;p15"/>
          <p:cNvSpPr txBox="1"/>
          <p:nvPr>
            <p:ph idx="10" type="dt"/>
          </p:nvPr>
        </p:nvSpPr>
        <p:spPr>
          <a:xfrm>
            <a:off x="10653104" y="6391838"/>
            <a:ext cx="990599" cy="304799"/>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15"/>
          <p:cNvSpPr txBox="1"/>
          <p:nvPr>
            <p:ph idx="11" type="ftr"/>
          </p:nvPr>
        </p:nvSpPr>
        <p:spPr>
          <a:xfrm>
            <a:off x="561110" y="6391838"/>
            <a:ext cx="3859795" cy="304801"/>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2" name="Google Shape;62;p15"/>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63" name="Shape 63"/>
        <p:cNvGrpSpPr/>
        <p:nvPr/>
      </p:nvGrpSpPr>
      <p:grpSpPr>
        <a:xfrm>
          <a:off x="0" y="0"/>
          <a:ext cx="0" cy="0"/>
          <a:chOff x="0" y="0"/>
          <a:chExt cx="0" cy="0"/>
        </a:xfrm>
      </p:grpSpPr>
      <p:sp>
        <p:nvSpPr>
          <p:cNvPr id="64" name="Google Shape;64;p16"/>
          <p:cNvSpPr txBox="1"/>
          <p:nvPr>
            <p:ph type="title"/>
          </p:nvPr>
        </p:nvSpPr>
        <p:spPr>
          <a:xfrm>
            <a:off x="1154954" y="973668"/>
            <a:ext cx="8761413" cy="70696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chemeClr val="lt2"/>
              </a:buClr>
              <a:buSzPts val="3600"/>
              <a:buFont typeface="Century Gothic"/>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 name="Google Shape;65;p16"/>
          <p:cNvSpPr txBox="1"/>
          <p:nvPr>
            <p:ph idx="1" type="body"/>
          </p:nvPr>
        </p:nvSpPr>
        <p:spPr>
          <a:xfrm>
            <a:off x="1154954" y="2603500"/>
            <a:ext cx="4825157" cy="576262"/>
          </a:xfrm>
          <a:prstGeom prst="rect">
            <a:avLst/>
          </a:prstGeom>
          <a:noFill/>
          <a:ln>
            <a:noFill/>
          </a:ln>
        </p:spPr>
        <p:txBody>
          <a:bodyPr anchorCtr="0" anchor="b" bIns="45700" lIns="91425" spcFirstLastPara="1" rIns="91425" wrap="square" tIns="45700">
            <a:noAutofit/>
          </a:bodyPr>
          <a:lstStyle>
            <a:lvl1pPr indent="-228600" lvl="0" marL="457200" algn="l">
              <a:spcBef>
                <a:spcPts val="1000"/>
              </a:spcBef>
              <a:spcAft>
                <a:spcPts val="0"/>
              </a:spcAft>
              <a:buSzPts val="1920"/>
              <a:buNone/>
              <a:defRPr b="0" sz="2400">
                <a:solidFill>
                  <a:schemeClr val="accent1"/>
                </a:solidFill>
              </a:defRPr>
            </a:lvl1pPr>
            <a:lvl2pPr indent="-228600" lvl="1" marL="914400" algn="l">
              <a:spcBef>
                <a:spcPts val="1000"/>
              </a:spcBef>
              <a:spcAft>
                <a:spcPts val="0"/>
              </a:spcAft>
              <a:buSzPts val="1600"/>
              <a:buNone/>
              <a:defRPr b="1" sz="2000"/>
            </a:lvl2pPr>
            <a:lvl3pPr indent="-228600" lvl="2" marL="1371600" algn="l">
              <a:spcBef>
                <a:spcPts val="1000"/>
              </a:spcBef>
              <a:spcAft>
                <a:spcPts val="0"/>
              </a:spcAft>
              <a:buSzPts val="1440"/>
              <a:buNone/>
              <a:defRPr b="1" sz="1800"/>
            </a:lvl3pPr>
            <a:lvl4pPr indent="-228600" lvl="3" marL="1828800" algn="l">
              <a:spcBef>
                <a:spcPts val="1000"/>
              </a:spcBef>
              <a:spcAft>
                <a:spcPts val="0"/>
              </a:spcAft>
              <a:buSzPts val="1280"/>
              <a:buNone/>
              <a:defRPr b="1" sz="1600"/>
            </a:lvl4pPr>
            <a:lvl5pPr indent="-228600" lvl="4" marL="2286000" algn="l">
              <a:spcBef>
                <a:spcPts val="1000"/>
              </a:spcBef>
              <a:spcAft>
                <a:spcPts val="0"/>
              </a:spcAft>
              <a:buSzPts val="1280"/>
              <a:buNone/>
              <a:defRPr b="1" sz="1600"/>
            </a:lvl5pPr>
            <a:lvl6pPr indent="-228600" lvl="5" marL="2743200" algn="l">
              <a:spcBef>
                <a:spcPts val="1000"/>
              </a:spcBef>
              <a:spcAft>
                <a:spcPts val="0"/>
              </a:spcAft>
              <a:buSzPts val="1280"/>
              <a:buNone/>
              <a:defRPr b="1" sz="1600"/>
            </a:lvl6pPr>
            <a:lvl7pPr indent="-228600" lvl="6" marL="3200400" algn="l">
              <a:spcBef>
                <a:spcPts val="1000"/>
              </a:spcBef>
              <a:spcAft>
                <a:spcPts val="0"/>
              </a:spcAft>
              <a:buSzPts val="1280"/>
              <a:buNone/>
              <a:defRPr b="1" sz="1600"/>
            </a:lvl7pPr>
            <a:lvl8pPr indent="-228600" lvl="7" marL="3657600" algn="l">
              <a:spcBef>
                <a:spcPts val="1000"/>
              </a:spcBef>
              <a:spcAft>
                <a:spcPts val="0"/>
              </a:spcAft>
              <a:buSzPts val="1280"/>
              <a:buNone/>
              <a:defRPr b="1" sz="1600"/>
            </a:lvl8pPr>
            <a:lvl9pPr indent="-228600" lvl="8" marL="4114800" algn="l">
              <a:spcBef>
                <a:spcPts val="1000"/>
              </a:spcBef>
              <a:spcAft>
                <a:spcPts val="0"/>
              </a:spcAft>
              <a:buSzPts val="1280"/>
              <a:buNone/>
              <a:defRPr b="1" sz="1600"/>
            </a:lvl9pPr>
          </a:lstStyle>
          <a:p/>
        </p:txBody>
      </p:sp>
      <p:sp>
        <p:nvSpPr>
          <p:cNvPr id="66" name="Google Shape;66;p16"/>
          <p:cNvSpPr txBox="1"/>
          <p:nvPr>
            <p:ph idx="2" type="body"/>
          </p:nvPr>
        </p:nvSpPr>
        <p:spPr>
          <a:xfrm>
            <a:off x="1154954" y="3179762"/>
            <a:ext cx="4825158" cy="2840039"/>
          </a:xfrm>
          <a:prstGeom prst="rect">
            <a:avLst/>
          </a:prstGeom>
          <a:noFill/>
          <a:ln>
            <a:noFill/>
          </a:ln>
        </p:spPr>
        <p:txBody>
          <a:bodyPr anchorCtr="0" anchor="t" bIns="45700" lIns="91425" spcFirstLastPara="1" rIns="91425" wrap="square" tIns="45700">
            <a:normAutofit/>
          </a:bodyPr>
          <a:lstStyle>
            <a:lvl1pPr indent="-320040" lvl="0" marL="457200" algn="l">
              <a:spcBef>
                <a:spcPts val="1000"/>
              </a:spcBef>
              <a:spcAft>
                <a:spcPts val="0"/>
              </a:spcAft>
              <a:buSzPts val="1440"/>
              <a:buChar char="►"/>
              <a:defRPr/>
            </a:lvl1pPr>
            <a:lvl2pPr indent="-320040" lvl="1" marL="914400" algn="l">
              <a:spcBef>
                <a:spcPts val="1000"/>
              </a:spcBef>
              <a:spcAft>
                <a:spcPts val="0"/>
              </a:spcAft>
              <a:buSzPts val="1440"/>
              <a:buChar char="►"/>
              <a:defRPr/>
            </a:lvl2pPr>
            <a:lvl3pPr indent="-320039" lvl="2" marL="1371600" algn="l">
              <a:spcBef>
                <a:spcPts val="1000"/>
              </a:spcBef>
              <a:spcAft>
                <a:spcPts val="0"/>
              </a:spcAft>
              <a:buSzPts val="1440"/>
              <a:buChar char="►"/>
              <a:defRPr/>
            </a:lvl3pPr>
            <a:lvl4pPr indent="-320039" lvl="3" marL="1828800" algn="l">
              <a:spcBef>
                <a:spcPts val="1000"/>
              </a:spcBef>
              <a:spcAft>
                <a:spcPts val="0"/>
              </a:spcAft>
              <a:buSzPts val="1440"/>
              <a:buChar char="►"/>
              <a:defRPr/>
            </a:lvl4pPr>
            <a:lvl5pPr indent="-320039" lvl="4" marL="2286000" algn="l">
              <a:spcBef>
                <a:spcPts val="1000"/>
              </a:spcBef>
              <a:spcAft>
                <a:spcPts val="0"/>
              </a:spcAft>
              <a:buSzPts val="1440"/>
              <a:buChar char="►"/>
              <a:defRPr/>
            </a:lvl5pPr>
            <a:lvl6pPr indent="-320039" lvl="5" marL="2743200" algn="l">
              <a:spcBef>
                <a:spcPts val="1000"/>
              </a:spcBef>
              <a:spcAft>
                <a:spcPts val="0"/>
              </a:spcAft>
              <a:buSzPts val="1440"/>
              <a:buChar char="►"/>
              <a:defRPr/>
            </a:lvl6pPr>
            <a:lvl7pPr indent="-320039" lvl="6" marL="3200400" algn="l">
              <a:spcBef>
                <a:spcPts val="1000"/>
              </a:spcBef>
              <a:spcAft>
                <a:spcPts val="0"/>
              </a:spcAft>
              <a:buSzPts val="1440"/>
              <a:buChar char="►"/>
              <a:defRPr/>
            </a:lvl7pPr>
            <a:lvl8pPr indent="-320040" lvl="7" marL="3657600" algn="l">
              <a:spcBef>
                <a:spcPts val="1000"/>
              </a:spcBef>
              <a:spcAft>
                <a:spcPts val="0"/>
              </a:spcAft>
              <a:buSzPts val="1440"/>
              <a:buChar char="►"/>
              <a:defRPr/>
            </a:lvl8pPr>
            <a:lvl9pPr indent="-320040" lvl="8" marL="4114800" algn="l">
              <a:spcBef>
                <a:spcPts val="1000"/>
              </a:spcBef>
              <a:spcAft>
                <a:spcPts val="0"/>
              </a:spcAft>
              <a:buSzPts val="1440"/>
              <a:buChar char="►"/>
              <a:defRPr/>
            </a:lvl9pPr>
          </a:lstStyle>
          <a:p/>
        </p:txBody>
      </p:sp>
      <p:sp>
        <p:nvSpPr>
          <p:cNvPr id="67" name="Google Shape;67;p16"/>
          <p:cNvSpPr txBox="1"/>
          <p:nvPr>
            <p:ph idx="3" type="body"/>
          </p:nvPr>
        </p:nvSpPr>
        <p:spPr>
          <a:xfrm>
            <a:off x="6208712" y="2603500"/>
            <a:ext cx="4825159" cy="576262"/>
          </a:xfrm>
          <a:prstGeom prst="rect">
            <a:avLst/>
          </a:prstGeom>
          <a:noFill/>
          <a:ln>
            <a:noFill/>
          </a:ln>
        </p:spPr>
        <p:txBody>
          <a:bodyPr anchorCtr="0" anchor="b" bIns="45700" lIns="91425" spcFirstLastPara="1" rIns="91425" wrap="square" tIns="45700">
            <a:noAutofit/>
          </a:bodyPr>
          <a:lstStyle>
            <a:lvl1pPr indent="-228600" lvl="0" marL="457200" algn="l">
              <a:spcBef>
                <a:spcPts val="1000"/>
              </a:spcBef>
              <a:spcAft>
                <a:spcPts val="0"/>
              </a:spcAft>
              <a:buSzPts val="1920"/>
              <a:buNone/>
              <a:defRPr b="0" sz="2400">
                <a:solidFill>
                  <a:schemeClr val="accent1"/>
                </a:solidFill>
              </a:defRPr>
            </a:lvl1pPr>
            <a:lvl2pPr indent="-228600" lvl="1" marL="914400" algn="l">
              <a:spcBef>
                <a:spcPts val="1000"/>
              </a:spcBef>
              <a:spcAft>
                <a:spcPts val="0"/>
              </a:spcAft>
              <a:buSzPts val="1600"/>
              <a:buNone/>
              <a:defRPr b="1" sz="2000"/>
            </a:lvl2pPr>
            <a:lvl3pPr indent="-228600" lvl="2" marL="1371600" algn="l">
              <a:spcBef>
                <a:spcPts val="1000"/>
              </a:spcBef>
              <a:spcAft>
                <a:spcPts val="0"/>
              </a:spcAft>
              <a:buSzPts val="1440"/>
              <a:buNone/>
              <a:defRPr b="1" sz="1800"/>
            </a:lvl3pPr>
            <a:lvl4pPr indent="-228600" lvl="3" marL="1828800" algn="l">
              <a:spcBef>
                <a:spcPts val="1000"/>
              </a:spcBef>
              <a:spcAft>
                <a:spcPts val="0"/>
              </a:spcAft>
              <a:buSzPts val="1280"/>
              <a:buNone/>
              <a:defRPr b="1" sz="1600"/>
            </a:lvl4pPr>
            <a:lvl5pPr indent="-228600" lvl="4" marL="2286000" algn="l">
              <a:spcBef>
                <a:spcPts val="1000"/>
              </a:spcBef>
              <a:spcAft>
                <a:spcPts val="0"/>
              </a:spcAft>
              <a:buSzPts val="1280"/>
              <a:buNone/>
              <a:defRPr b="1" sz="1600"/>
            </a:lvl5pPr>
            <a:lvl6pPr indent="-228600" lvl="5" marL="2743200" algn="l">
              <a:spcBef>
                <a:spcPts val="1000"/>
              </a:spcBef>
              <a:spcAft>
                <a:spcPts val="0"/>
              </a:spcAft>
              <a:buSzPts val="1280"/>
              <a:buNone/>
              <a:defRPr b="1" sz="1600"/>
            </a:lvl6pPr>
            <a:lvl7pPr indent="-228600" lvl="6" marL="3200400" algn="l">
              <a:spcBef>
                <a:spcPts val="1000"/>
              </a:spcBef>
              <a:spcAft>
                <a:spcPts val="0"/>
              </a:spcAft>
              <a:buSzPts val="1280"/>
              <a:buNone/>
              <a:defRPr b="1" sz="1600"/>
            </a:lvl7pPr>
            <a:lvl8pPr indent="-228600" lvl="7" marL="3657600" algn="l">
              <a:spcBef>
                <a:spcPts val="1000"/>
              </a:spcBef>
              <a:spcAft>
                <a:spcPts val="0"/>
              </a:spcAft>
              <a:buSzPts val="1280"/>
              <a:buNone/>
              <a:defRPr b="1" sz="1600"/>
            </a:lvl8pPr>
            <a:lvl9pPr indent="-228600" lvl="8" marL="4114800" algn="l">
              <a:spcBef>
                <a:spcPts val="1000"/>
              </a:spcBef>
              <a:spcAft>
                <a:spcPts val="0"/>
              </a:spcAft>
              <a:buSzPts val="1280"/>
              <a:buNone/>
              <a:defRPr b="1" sz="1600"/>
            </a:lvl9pPr>
          </a:lstStyle>
          <a:p/>
        </p:txBody>
      </p:sp>
      <p:sp>
        <p:nvSpPr>
          <p:cNvPr id="68" name="Google Shape;68;p16"/>
          <p:cNvSpPr txBox="1"/>
          <p:nvPr>
            <p:ph idx="4" type="body"/>
          </p:nvPr>
        </p:nvSpPr>
        <p:spPr>
          <a:xfrm>
            <a:off x="6208712" y="3179762"/>
            <a:ext cx="4825159" cy="2840039"/>
          </a:xfrm>
          <a:prstGeom prst="rect">
            <a:avLst/>
          </a:prstGeom>
          <a:noFill/>
          <a:ln>
            <a:noFill/>
          </a:ln>
        </p:spPr>
        <p:txBody>
          <a:bodyPr anchorCtr="0" anchor="t" bIns="45700" lIns="91425" spcFirstLastPara="1" rIns="91425" wrap="square" tIns="45700">
            <a:normAutofit/>
          </a:bodyPr>
          <a:lstStyle>
            <a:lvl1pPr indent="-320040" lvl="0" marL="457200" algn="l">
              <a:spcBef>
                <a:spcPts val="1000"/>
              </a:spcBef>
              <a:spcAft>
                <a:spcPts val="0"/>
              </a:spcAft>
              <a:buSzPts val="1440"/>
              <a:buChar char="►"/>
              <a:defRPr sz="1800"/>
            </a:lvl1pPr>
            <a:lvl2pPr indent="-309880" lvl="1" marL="914400" algn="l">
              <a:spcBef>
                <a:spcPts val="1000"/>
              </a:spcBef>
              <a:spcAft>
                <a:spcPts val="0"/>
              </a:spcAft>
              <a:buSzPts val="1280"/>
              <a:buChar char="►"/>
              <a:defRPr sz="1600"/>
            </a:lvl2pPr>
            <a:lvl3pPr indent="-299719" lvl="2" marL="1371600" algn="l">
              <a:spcBef>
                <a:spcPts val="1000"/>
              </a:spcBef>
              <a:spcAft>
                <a:spcPts val="0"/>
              </a:spcAft>
              <a:buSzPts val="1120"/>
              <a:buChar char="►"/>
              <a:defRPr sz="1400"/>
            </a:lvl3pPr>
            <a:lvl4pPr indent="-289560" lvl="3" marL="1828800" algn="l">
              <a:spcBef>
                <a:spcPts val="1000"/>
              </a:spcBef>
              <a:spcAft>
                <a:spcPts val="0"/>
              </a:spcAft>
              <a:buSzPts val="960"/>
              <a:buChar char="►"/>
              <a:defRPr sz="1200"/>
            </a:lvl4pPr>
            <a:lvl5pPr indent="-289560" lvl="4" marL="2286000" algn="l">
              <a:spcBef>
                <a:spcPts val="1000"/>
              </a:spcBef>
              <a:spcAft>
                <a:spcPts val="0"/>
              </a:spcAft>
              <a:buSzPts val="960"/>
              <a:buChar char="►"/>
              <a:defRPr sz="1200"/>
            </a:lvl5pPr>
            <a:lvl6pPr indent="-289560" lvl="5" marL="2743200" algn="l">
              <a:spcBef>
                <a:spcPts val="1000"/>
              </a:spcBef>
              <a:spcAft>
                <a:spcPts val="0"/>
              </a:spcAft>
              <a:buSzPts val="960"/>
              <a:buChar char="►"/>
              <a:defRPr sz="1200"/>
            </a:lvl6pPr>
            <a:lvl7pPr indent="-289560" lvl="6" marL="3200400" algn="l">
              <a:spcBef>
                <a:spcPts val="1000"/>
              </a:spcBef>
              <a:spcAft>
                <a:spcPts val="0"/>
              </a:spcAft>
              <a:buSzPts val="960"/>
              <a:buChar char="►"/>
              <a:defRPr sz="1200"/>
            </a:lvl7pPr>
            <a:lvl8pPr indent="-289559" lvl="7" marL="3657600" algn="l">
              <a:spcBef>
                <a:spcPts val="1000"/>
              </a:spcBef>
              <a:spcAft>
                <a:spcPts val="0"/>
              </a:spcAft>
              <a:buSzPts val="960"/>
              <a:buChar char="►"/>
              <a:defRPr sz="1200"/>
            </a:lvl8pPr>
            <a:lvl9pPr indent="-289559" lvl="8" marL="4114800" algn="l">
              <a:spcBef>
                <a:spcPts val="1000"/>
              </a:spcBef>
              <a:spcAft>
                <a:spcPts val="0"/>
              </a:spcAft>
              <a:buSzPts val="960"/>
              <a:buChar char="►"/>
              <a:defRPr sz="1200"/>
            </a:lvl9pPr>
          </a:lstStyle>
          <a:p/>
        </p:txBody>
      </p:sp>
      <p:sp>
        <p:nvSpPr>
          <p:cNvPr id="69" name="Google Shape;69;p16"/>
          <p:cNvSpPr txBox="1"/>
          <p:nvPr>
            <p:ph idx="10" type="dt"/>
          </p:nvPr>
        </p:nvSpPr>
        <p:spPr>
          <a:xfrm>
            <a:off x="10653104" y="6391838"/>
            <a:ext cx="990599" cy="304799"/>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16"/>
          <p:cNvSpPr txBox="1"/>
          <p:nvPr>
            <p:ph idx="11" type="ftr"/>
          </p:nvPr>
        </p:nvSpPr>
        <p:spPr>
          <a:xfrm>
            <a:off x="561110" y="6391838"/>
            <a:ext cx="3859795" cy="304801"/>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16"/>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72" name="Shape 72"/>
        <p:cNvGrpSpPr/>
        <p:nvPr/>
      </p:nvGrpSpPr>
      <p:grpSpPr>
        <a:xfrm>
          <a:off x="0" y="0"/>
          <a:ext cx="0" cy="0"/>
          <a:chOff x="0" y="0"/>
          <a:chExt cx="0" cy="0"/>
        </a:xfrm>
      </p:grpSpPr>
      <p:sp>
        <p:nvSpPr>
          <p:cNvPr id="73" name="Google Shape;73;p17"/>
          <p:cNvSpPr txBox="1"/>
          <p:nvPr>
            <p:ph type="title"/>
          </p:nvPr>
        </p:nvSpPr>
        <p:spPr>
          <a:xfrm>
            <a:off x="1154954" y="973668"/>
            <a:ext cx="8761413" cy="70696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chemeClr val="lt2"/>
              </a:buClr>
              <a:buSzPts val="3600"/>
              <a:buFont typeface="Century Gothic"/>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17"/>
          <p:cNvSpPr txBox="1"/>
          <p:nvPr>
            <p:ph idx="10" type="dt"/>
          </p:nvPr>
        </p:nvSpPr>
        <p:spPr>
          <a:xfrm>
            <a:off x="10653104" y="6391838"/>
            <a:ext cx="990599" cy="304799"/>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17"/>
          <p:cNvSpPr txBox="1"/>
          <p:nvPr>
            <p:ph idx="11" type="ftr"/>
          </p:nvPr>
        </p:nvSpPr>
        <p:spPr>
          <a:xfrm>
            <a:off x="561110" y="6391838"/>
            <a:ext cx="3859795" cy="304801"/>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17"/>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howMasterSp="0" type="blank">
  <p:cSld name="BLANK">
    <p:spTree>
      <p:nvGrpSpPr>
        <p:cNvPr id="77" name="Shape 77"/>
        <p:cNvGrpSpPr/>
        <p:nvPr/>
      </p:nvGrpSpPr>
      <p:grpSpPr>
        <a:xfrm>
          <a:off x="0" y="0"/>
          <a:ext cx="0" cy="0"/>
          <a:chOff x="0" y="0"/>
          <a:chExt cx="0" cy="0"/>
        </a:xfrm>
      </p:grpSpPr>
      <p:sp>
        <p:nvSpPr>
          <p:cNvPr id="78" name="Google Shape;78;p18"/>
          <p:cNvSpPr txBox="1"/>
          <p:nvPr>
            <p:ph idx="10" type="dt"/>
          </p:nvPr>
        </p:nvSpPr>
        <p:spPr>
          <a:xfrm>
            <a:off x="10653104" y="6391838"/>
            <a:ext cx="990599" cy="304799"/>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18"/>
          <p:cNvSpPr txBox="1"/>
          <p:nvPr>
            <p:ph idx="11" type="ftr"/>
          </p:nvPr>
        </p:nvSpPr>
        <p:spPr>
          <a:xfrm>
            <a:off x="561110" y="6391838"/>
            <a:ext cx="3859795" cy="304801"/>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0" name="Google Shape;80;p18"/>
          <p:cNvSpPr/>
          <p:nvPr/>
        </p:nvSpPr>
        <p:spPr>
          <a:xfrm>
            <a:off x="10437812" y="0"/>
            <a:ext cx="685800" cy="1143000"/>
          </a:xfrm>
          <a:prstGeom prst="rect">
            <a:avLst/>
          </a:prstGeom>
          <a:solidFill>
            <a:schemeClr val="accent1"/>
          </a:solidFill>
          <a:ln>
            <a:noFill/>
          </a:ln>
          <a:effectLst>
            <a:outerShdw blurRad="38100" rotWithShape="0" dir="5400000" dist="25400">
              <a:srgbClr val="000000">
                <a:alpha val="44705"/>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 name="Google Shape;81;p18"/>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showMasterSp="0" type="objTx">
  <p:cSld name="OBJECT_WITH_CAPTION_TEXT">
    <p:spTree>
      <p:nvGrpSpPr>
        <p:cNvPr id="82" name="Shape 82"/>
        <p:cNvGrpSpPr/>
        <p:nvPr/>
      </p:nvGrpSpPr>
      <p:grpSpPr>
        <a:xfrm>
          <a:off x="0" y="0"/>
          <a:ext cx="0" cy="0"/>
          <a:chOff x="0" y="0"/>
          <a:chExt cx="0" cy="0"/>
        </a:xfrm>
      </p:grpSpPr>
      <p:grpSp>
        <p:nvGrpSpPr>
          <p:cNvPr id="83" name="Google Shape;83;p19"/>
          <p:cNvGrpSpPr/>
          <p:nvPr/>
        </p:nvGrpSpPr>
        <p:grpSpPr>
          <a:xfrm>
            <a:off x="0" y="0"/>
            <a:ext cx="12192000" cy="6858000"/>
            <a:chOff x="0" y="0"/>
            <a:chExt cx="12192000" cy="6858000"/>
          </a:xfrm>
        </p:grpSpPr>
        <p:sp>
          <p:nvSpPr>
            <p:cNvPr id="84" name="Google Shape;84;p19"/>
            <p:cNvSpPr/>
            <p:nvPr/>
          </p:nvSpPr>
          <p:spPr>
            <a:xfrm>
              <a:off x="0" y="0"/>
              <a:ext cx="12192000" cy="6858000"/>
            </a:xfrm>
            <a:prstGeom prst="rect">
              <a:avLst/>
            </a:prstGeom>
            <a:blipFill rotWithShape="1">
              <a:blip r:embed="rId2">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 name="Google Shape;85;p19"/>
            <p:cNvSpPr/>
            <p:nvPr/>
          </p:nvSpPr>
          <p:spPr>
            <a:xfrm>
              <a:off x="0" y="2667000"/>
              <a:ext cx="4191000" cy="4191000"/>
            </a:xfrm>
            <a:prstGeom prst="ellipse">
              <a:avLst/>
            </a:prstGeom>
            <a:gradFill>
              <a:gsLst>
                <a:gs pos="0">
                  <a:srgbClr val="9B6BF2">
                    <a:alpha val="10980"/>
                  </a:srgbClr>
                </a:gs>
                <a:gs pos="36000">
                  <a:srgbClr val="9B6BF2">
                    <a:alpha val="9803"/>
                  </a:srgbClr>
                </a:gs>
                <a:gs pos="75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p19"/>
            <p:cNvSpPr/>
            <p:nvPr/>
          </p:nvSpPr>
          <p:spPr>
            <a:xfrm>
              <a:off x="0" y="2895600"/>
              <a:ext cx="2362200" cy="2362200"/>
            </a:xfrm>
            <a:prstGeom prst="ellipse">
              <a:avLst/>
            </a:prstGeom>
            <a:gradFill>
              <a:gsLst>
                <a:gs pos="0">
                  <a:srgbClr val="9B6BF2">
                    <a:alpha val="7843"/>
                  </a:srgbClr>
                </a:gs>
                <a:gs pos="36000">
                  <a:srgbClr val="9B6BF2">
                    <a:alpha val="7843"/>
                  </a:srgbClr>
                </a:gs>
                <a:gs pos="72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19"/>
            <p:cNvSpPr/>
            <p:nvPr/>
          </p:nvSpPr>
          <p:spPr>
            <a:xfrm>
              <a:off x="8609012" y="5867400"/>
              <a:ext cx="990600" cy="990600"/>
            </a:xfrm>
            <a:prstGeom prst="ellipse">
              <a:avLst/>
            </a:prstGeom>
            <a:gradFill>
              <a:gsLst>
                <a:gs pos="0">
                  <a:srgbClr val="9B6BF2">
                    <a:alpha val="13725"/>
                  </a:srgbClr>
                </a:gs>
                <a:gs pos="36000">
                  <a:srgbClr val="9B6BF2">
                    <a:alpha val="6666"/>
                  </a:srgbClr>
                </a:gs>
                <a:gs pos="66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19"/>
            <p:cNvSpPr/>
            <p:nvPr/>
          </p:nvSpPr>
          <p:spPr>
            <a:xfrm>
              <a:off x="8609012" y="1676400"/>
              <a:ext cx="2819400" cy="2819400"/>
            </a:xfrm>
            <a:prstGeom prst="ellipse">
              <a:avLst/>
            </a:prstGeom>
            <a:gradFill>
              <a:gsLst>
                <a:gs pos="0">
                  <a:srgbClr val="9B6BF2">
                    <a:alpha val="6666"/>
                  </a:srgbClr>
                </a:gs>
                <a:gs pos="36000">
                  <a:srgbClr val="9B6BF2">
                    <a:alpha val="5882"/>
                  </a:srgbClr>
                </a:gs>
                <a:gs pos="69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 name="Google Shape;89;p19"/>
            <p:cNvSpPr/>
            <p:nvPr/>
          </p:nvSpPr>
          <p:spPr>
            <a:xfrm>
              <a:off x="7999412" y="8464"/>
              <a:ext cx="1600200" cy="1600200"/>
            </a:xfrm>
            <a:prstGeom prst="ellipse">
              <a:avLst/>
            </a:prstGeom>
            <a:gradFill>
              <a:gsLst>
                <a:gs pos="0">
                  <a:srgbClr val="9B6BF2">
                    <a:alpha val="13725"/>
                  </a:srgbClr>
                </a:gs>
                <a:gs pos="36000">
                  <a:srgbClr val="9B6BF2">
                    <a:alpha val="6666"/>
                  </a:srgbClr>
                </a:gs>
                <a:gs pos="73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 name="Google Shape;90;p19"/>
            <p:cNvSpPr/>
            <p:nvPr/>
          </p:nvSpPr>
          <p:spPr>
            <a:xfrm>
              <a:off x="5713412" y="402165"/>
              <a:ext cx="6055253" cy="605367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19"/>
            <p:cNvSpPr/>
            <p:nvPr/>
          </p:nvSpPr>
          <p:spPr>
            <a:xfrm rot="-5677511">
              <a:off x="3140485" y="1826078"/>
              <a:ext cx="3299407" cy="440924"/>
            </a:xfrm>
            <a:custGeom>
              <a:rect b="b" l="l" r="r" t="t"/>
              <a:pathLst>
                <a:path extrusionOk="0" h="5291" w="1000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p19"/>
            <p:cNvSpPr/>
            <p:nvPr/>
          </p:nvSpPr>
          <p:spPr>
            <a:xfrm rot="-5400000">
              <a:off x="2229377" y="2801721"/>
              <a:ext cx="6053670" cy="1254558"/>
            </a:xfrm>
            <a:custGeom>
              <a:rect b="b" l="l" r="r" t="t"/>
              <a:pathLst>
                <a:path extrusionOk="0" h="8000" w="10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lt1"/>
            </a:solidFill>
            <a:ln>
              <a:noFill/>
            </a:ln>
          </p:spPr>
        </p:sp>
        <p:sp>
          <p:nvSpPr>
            <p:cNvPr id="93" name="Google Shape;93;p19"/>
            <p:cNvSpPr/>
            <p:nvPr/>
          </p:nvSpPr>
          <p:spPr>
            <a:xfrm>
              <a:off x="0" y="1587"/>
              <a:ext cx="12192000" cy="6856413"/>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sp>
      </p:grpSp>
      <p:sp>
        <p:nvSpPr>
          <p:cNvPr id="94" name="Google Shape;94;p19"/>
          <p:cNvSpPr txBox="1"/>
          <p:nvPr>
            <p:ph type="title"/>
          </p:nvPr>
        </p:nvSpPr>
        <p:spPr>
          <a:xfrm>
            <a:off x="1154955" y="1295400"/>
            <a:ext cx="2793158" cy="160020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Clr>
                <a:schemeClr val="lt2"/>
              </a:buClr>
              <a:buSzPts val="2400"/>
              <a:buFont typeface="Century Gothic"/>
              <a:buNone/>
              <a:defRPr b="0" sz="24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19"/>
          <p:cNvSpPr txBox="1"/>
          <p:nvPr>
            <p:ph idx="1" type="body"/>
          </p:nvPr>
        </p:nvSpPr>
        <p:spPr>
          <a:xfrm>
            <a:off x="5781146" y="1447800"/>
            <a:ext cx="5190066" cy="4572000"/>
          </a:xfrm>
          <a:prstGeom prst="rect">
            <a:avLst/>
          </a:prstGeom>
          <a:noFill/>
          <a:ln>
            <a:noFill/>
          </a:ln>
        </p:spPr>
        <p:txBody>
          <a:bodyPr anchorCtr="0" anchor="ctr" bIns="45700" lIns="91425" spcFirstLastPara="1" rIns="91425" wrap="square" tIns="45700">
            <a:normAutofit/>
          </a:bodyPr>
          <a:lstStyle>
            <a:lvl1pPr indent="-320040" lvl="0" marL="457200" algn="l">
              <a:spcBef>
                <a:spcPts val="1000"/>
              </a:spcBef>
              <a:spcAft>
                <a:spcPts val="0"/>
              </a:spcAft>
              <a:buSzPts val="1440"/>
              <a:buChar char="►"/>
              <a:defRPr/>
            </a:lvl1pPr>
            <a:lvl2pPr indent="-320040" lvl="1" marL="914400" algn="l">
              <a:spcBef>
                <a:spcPts val="1000"/>
              </a:spcBef>
              <a:spcAft>
                <a:spcPts val="0"/>
              </a:spcAft>
              <a:buSzPts val="1440"/>
              <a:buChar char="►"/>
              <a:defRPr/>
            </a:lvl2pPr>
            <a:lvl3pPr indent="-320039" lvl="2" marL="1371600" algn="l">
              <a:spcBef>
                <a:spcPts val="1000"/>
              </a:spcBef>
              <a:spcAft>
                <a:spcPts val="0"/>
              </a:spcAft>
              <a:buSzPts val="1440"/>
              <a:buChar char="►"/>
              <a:defRPr/>
            </a:lvl3pPr>
            <a:lvl4pPr indent="-320039" lvl="3" marL="1828800" algn="l">
              <a:spcBef>
                <a:spcPts val="1000"/>
              </a:spcBef>
              <a:spcAft>
                <a:spcPts val="0"/>
              </a:spcAft>
              <a:buSzPts val="1440"/>
              <a:buChar char="►"/>
              <a:defRPr/>
            </a:lvl4pPr>
            <a:lvl5pPr indent="-320039" lvl="4" marL="2286000" algn="l">
              <a:spcBef>
                <a:spcPts val="1000"/>
              </a:spcBef>
              <a:spcAft>
                <a:spcPts val="0"/>
              </a:spcAft>
              <a:buSzPts val="1440"/>
              <a:buChar char="►"/>
              <a:defRPr/>
            </a:lvl5pPr>
            <a:lvl6pPr indent="-320039" lvl="5" marL="2743200" algn="l">
              <a:spcBef>
                <a:spcPts val="1000"/>
              </a:spcBef>
              <a:spcAft>
                <a:spcPts val="0"/>
              </a:spcAft>
              <a:buSzPts val="1440"/>
              <a:buChar char="►"/>
              <a:defRPr/>
            </a:lvl6pPr>
            <a:lvl7pPr indent="-320039" lvl="6" marL="3200400" algn="l">
              <a:spcBef>
                <a:spcPts val="1000"/>
              </a:spcBef>
              <a:spcAft>
                <a:spcPts val="0"/>
              </a:spcAft>
              <a:buSzPts val="1440"/>
              <a:buChar char="►"/>
              <a:defRPr/>
            </a:lvl7pPr>
            <a:lvl8pPr indent="-320040" lvl="7" marL="3657600" algn="l">
              <a:spcBef>
                <a:spcPts val="1000"/>
              </a:spcBef>
              <a:spcAft>
                <a:spcPts val="0"/>
              </a:spcAft>
              <a:buSzPts val="1440"/>
              <a:buChar char="►"/>
              <a:defRPr/>
            </a:lvl8pPr>
            <a:lvl9pPr indent="-320040" lvl="8" marL="4114800" algn="l">
              <a:spcBef>
                <a:spcPts val="1000"/>
              </a:spcBef>
              <a:spcAft>
                <a:spcPts val="0"/>
              </a:spcAft>
              <a:buSzPts val="1440"/>
              <a:buChar char="►"/>
              <a:defRPr/>
            </a:lvl9pPr>
          </a:lstStyle>
          <a:p/>
        </p:txBody>
      </p:sp>
      <p:sp>
        <p:nvSpPr>
          <p:cNvPr id="96" name="Google Shape;96;p19"/>
          <p:cNvSpPr txBox="1"/>
          <p:nvPr>
            <p:ph idx="2" type="body"/>
          </p:nvPr>
        </p:nvSpPr>
        <p:spPr>
          <a:xfrm>
            <a:off x="1154954" y="3129280"/>
            <a:ext cx="2793158" cy="2895599"/>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120"/>
              <a:buNone/>
              <a:defRPr sz="1400">
                <a:solidFill>
                  <a:srgbClr val="EE52A4"/>
                </a:solidFill>
              </a:defRPr>
            </a:lvl1pPr>
            <a:lvl2pPr indent="-228600" lvl="1" marL="914400" algn="l">
              <a:spcBef>
                <a:spcPts val="1000"/>
              </a:spcBef>
              <a:spcAft>
                <a:spcPts val="0"/>
              </a:spcAft>
              <a:buSzPts val="960"/>
              <a:buNone/>
              <a:defRPr sz="1200"/>
            </a:lvl2pPr>
            <a:lvl3pPr indent="-228600" lvl="2" marL="1371600" algn="l">
              <a:spcBef>
                <a:spcPts val="1000"/>
              </a:spcBef>
              <a:spcAft>
                <a:spcPts val="0"/>
              </a:spcAft>
              <a:buSzPts val="800"/>
              <a:buNone/>
              <a:defRPr sz="1000"/>
            </a:lvl3pPr>
            <a:lvl4pPr indent="-228600" lvl="3" marL="1828800" algn="l">
              <a:spcBef>
                <a:spcPts val="1000"/>
              </a:spcBef>
              <a:spcAft>
                <a:spcPts val="0"/>
              </a:spcAft>
              <a:buSzPts val="720"/>
              <a:buNone/>
              <a:defRPr sz="900"/>
            </a:lvl4pPr>
            <a:lvl5pPr indent="-228600" lvl="4" marL="2286000" algn="l">
              <a:spcBef>
                <a:spcPts val="1000"/>
              </a:spcBef>
              <a:spcAft>
                <a:spcPts val="0"/>
              </a:spcAft>
              <a:buSzPts val="720"/>
              <a:buNone/>
              <a:defRPr sz="900"/>
            </a:lvl5pPr>
            <a:lvl6pPr indent="-228600" lvl="5" marL="2743200" algn="l">
              <a:spcBef>
                <a:spcPts val="1000"/>
              </a:spcBef>
              <a:spcAft>
                <a:spcPts val="0"/>
              </a:spcAft>
              <a:buSzPts val="720"/>
              <a:buNone/>
              <a:defRPr sz="900"/>
            </a:lvl6pPr>
            <a:lvl7pPr indent="-228600" lvl="6" marL="3200400" algn="l">
              <a:spcBef>
                <a:spcPts val="1000"/>
              </a:spcBef>
              <a:spcAft>
                <a:spcPts val="0"/>
              </a:spcAft>
              <a:buSzPts val="720"/>
              <a:buNone/>
              <a:defRPr sz="900"/>
            </a:lvl7pPr>
            <a:lvl8pPr indent="-228600" lvl="7" marL="3657600" algn="l">
              <a:spcBef>
                <a:spcPts val="1000"/>
              </a:spcBef>
              <a:spcAft>
                <a:spcPts val="0"/>
              </a:spcAft>
              <a:buSzPts val="720"/>
              <a:buNone/>
              <a:defRPr sz="900"/>
            </a:lvl8pPr>
            <a:lvl9pPr indent="-228600" lvl="8" marL="4114800" algn="l">
              <a:spcBef>
                <a:spcPts val="1000"/>
              </a:spcBef>
              <a:spcAft>
                <a:spcPts val="0"/>
              </a:spcAft>
              <a:buSzPts val="720"/>
              <a:buNone/>
              <a:defRPr sz="900"/>
            </a:lvl9pPr>
          </a:lstStyle>
          <a:p/>
        </p:txBody>
      </p:sp>
      <p:sp>
        <p:nvSpPr>
          <p:cNvPr id="97" name="Google Shape;97;p19"/>
          <p:cNvSpPr txBox="1"/>
          <p:nvPr>
            <p:ph idx="10" type="dt"/>
          </p:nvPr>
        </p:nvSpPr>
        <p:spPr>
          <a:xfrm>
            <a:off x="10653104" y="6391838"/>
            <a:ext cx="990599" cy="304799"/>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8" name="Google Shape;98;p19"/>
          <p:cNvSpPr txBox="1"/>
          <p:nvPr>
            <p:ph idx="11" type="ftr"/>
          </p:nvPr>
        </p:nvSpPr>
        <p:spPr>
          <a:xfrm>
            <a:off x="561110" y="6391838"/>
            <a:ext cx="3859795" cy="304801"/>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 name="Google Shape;99;p19"/>
          <p:cNvSpPr/>
          <p:nvPr/>
        </p:nvSpPr>
        <p:spPr>
          <a:xfrm>
            <a:off x="10437812" y="0"/>
            <a:ext cx="685800" cy="1143000"/>
          </a:xfrm>
          <a:prstGeom prst="rect">
            <a:avLst/>
          </a:prstGeom>
          <a:solidFill>
            <a:schemeClr val="accent1"/>
          </a:solidFill>
          <a:ln>
            <a:noFill/>
          </a:ln>
          <a:effectLst>
            <a:outerShdw blurRad="38100" rotWithShape="0" dir="5400000" dist="25400">
              <a:srgbClr val="000000">
                <a:alpha val="44705"/>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 name="Google Shape;100;p19"/>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showMasterSp="0" type="picTx">
  <p:cSld name="PICTURE_WITH_CAPTION_TEXT">
    <p:spTree>
      <p:nvGrpSpPr>
        <p:cNvPr id="101" name="Shape 101"/>
        <p:cNvGrpSpPr/>
        <p:nvPr/>
      </p:nvGrpSpPr>
      <p:grpSpPr>
        <a:xfrm>
          <a:off x="0" y="0"/>
          <a:ext cx="0" cy="0"/>
          <a:chOff x="0" y="0"/>
          <a:chExt cx="0" cy="0"/>
        </a:xfrm>
      </p:grpSpPr>
      <p:grpSp>
        <p:nvGrpSpPr>
          <p:cNvPr id="102" name="Google Shape;102;p20"/>
          <p:cNvGrpSpPr/>
          <p:nvPr/>
        </p:nvGrpSpPr>
        <p:grpSpPr>
          <a:xfrm>
            <a:off x="0" y="0"/>
            <a:ext cx="12192000" cy="6858000"/>
            <a:chOff x="0" y="0"/>
            <a:chExt cx="12192000" cy="6858000"/>
          </a:xfrm>
        </p:grpSpPr>
        <p:sp>
          <p:nvSpPr>
            <p:cNvPr id="103" name="Google Shape;103;p20"/>
            <p:cNvSpPr/>
            <p:nvPr/>
          </p:nvSpPr>
          <p:spPr>
            <a:xfrm>
              <a:off x="0" y="0"/>
              <a:ext cx="12192000" cy="6858000"/>
            </a:xfrm>
            <a:prstGeom prst="rect">
              <a:avLst/>
            </a:prstGeom>
            <a:blipFill rotWithShape="1">
              <a:blip r:embed="rId2">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 name="Google Shape;104;p20"/>
            <p:cNvSpPr/>
            <p:nvPr/>
          </p:nvSpPr>
          <p:spPr>
            <a:xfrm>
              <a:off x="0" y="2667000"/>
              <a:ext cx="4191000" cy="4191000"/>
            </a:xfrm>
            <a:prstGeom prst="ellipse">
              <a:avLst/>
            </a:prstGeom>
            <a:gradFill>
              <a:gsLst>
                <a:gs pos="0">
                  <a:srgbClr val="9B6BF2">
                    <a:alpha val="10980"/>
                  </a:srgbClr>
                </a:gs>
                <a:gs pos="36000">
                  <a:srgbClr val="9B6BF2">
                    <a:alpha val="9803"/>
                  </a:srgbClr>
                </a:gs>
                <a:gs pos="75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p20"/>
            <p:cNvSpPr/>
            <p:nvPr/>
          </p:nvSpPr>
          <p:spPr>
            <a:xfrm>
              <a:off x="0" y="2895600"/>
              <a:ext cx="2362200" cy="2362200"/>
            </a:xfrm>
            <a:prstGeom prst="ellipse">
              <a:avLst/>
            </a:prstGeom>
            <a:gradFill>
              <a:gsLst>
                <a:gs pos="0">
                  <a:srgbClr val="9B6BF2">
                    <a:alpha val="7843"/>
                  </a:srgbClr>
                </a:gs>
                <a:gs pos="36000">
                  <a:srgbClr val="9B6BF2">
                    <a:alpha val="7843"/>
                  </a:srgbClr>
                </a:gs>
                <a:gs pos="72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20"/>
            <p:cNvSpPr/>
            <p:nvPr/>
          </p:nvSpPr>
          <p:spPr>
            <a:xfrm>
              <a:off x="8609012" y="5867400"/>
              <a:ext cx="990600" cy="990600"/>
            </a:xfrm>
            <a:prstGeom prst="ellipse">
              <a:avLst/>
            </a:prstGeom>
            <a:gradFill>
              <a:gsLst>
                <a:gs pos="0">
                  <a:srgbClr val="9B6BF2">
                    <a:alpha val="13725"/>
                  </a:srgbClr>
                </a:gs>
                <a:gs pos="36000">
                  <a:srgbClr val="9B6BF2">
                    <a:alpha val="6666"/>
                  </a:srgbClr>
                </a:gs>
                <a:gs pos="66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20"/>
            <p:cNvSpPr/>
            <p:nvPr/>
          </p:nvSpPr>
          <p:spPr>
            <a:xfrm>
              <a:off x="8609012" y="1676400"/>
              <a:ext cx="2819400" cy="2819400"/>
            </a:xfrm>
            <a:prstGeom prst="ellipse">
              <a:avLst/>
            </a:prstGeom>
            <a:gradFill>
              <a:gsLst>
                <a:gs pos="0">
                  <a:srgbClr val="9B6BF2">
                    <a:alpha val="6666"/>
                  </a:srgbClr>
                </a:gs>
                <a:gs pos="36000">
                  <a:srgbClr val="9B6BF2">
                    <a:alpha val="5882"/>
                  </a:srgbClr>
                </a:gs>
                <a:gs pos="69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p20"/>
            <p:cNvSpPr/>
            <p:nvPr/>
          </p:nvSpPr>
          <p:spPr>
            <a:xfrm>
              <a:off x="7999412" y="8464"/>
              <a:ext cx="1600200" cy="1600200"/>
            </a:xfrm>
            <a:prstGeom prst="ellipse">
              <a:avLst/>
            </a:prstGeom>
            <a:gradFill>
              <a:gsLst>
                <a:gs pos="0">
                  <a:srgbClr val="9B6BF2">
                    <a:alpha val="13725"/>
                  </a:srgbClr>
                </a:gs>
                <a:gs pos="36000">
                  <a:srgbClr val="9B6BF2">
                    <a:alpha val="6666"/>
                  </a:srgbClr>
                </a:gs>
                <a:gs pos="73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20"/>
            <p:cNvSpPr/>
            <p:nvPr/>
          </p:nvSpPr>
          <p:spPr>
            <a:xfrm>
              <a:off x="6172200" y="402165"/>
              <a:ext cx="5596465" cy="605367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 name="Google Shape;110;p20"/>
            <p:cNvSpPr/>
            <p:nvPr/>
          </p:nvSpPr>
          <p:spPr>
            <a:xfrm rot="-5677511">
              <a:off x="4203594" y="1826078"/>
              <a:ext cx="3299407" cy="440924"/>
            </a:xfrm>
            <a:custGeom>
              <a:rect b="b" l="l" r="r" t="t"/>
              <a:pathLst>
                <a:path extrusionOk="0" h="5291" w="1000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p20"/>
            <p:cNvSpPr/>
            <p:nvPr/>
          </p:nvSpPr>
          <p:spPr>
            <a:xfrm rot="-5400000">
              <a:off x="3295432" y="2801721"/>
              <a:ext cx="6053670" cy="1254558"/>
            </a:xfrm>
            <a:custGeom>
              <a:rect b="b" l="l" r="r" t="t"/>
              <a:pathLst>
                <a:path extrusionOk="0" h="8000" w="10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lt1"/>
            </a:solidFill>
            <a:ln>
              <a:noFill/>
            </a:ln>
          </p:spPr>
        </p:sp>
        <p:sp>
          <p:nvSpPr>
            <p:cNvPr id="112" name="Google Shape;112;p20"/>
            <p:cNvSpPr/>
            <p:nvPr/>
          </p:nvSpPr>
          <p:spPr>
            <a:xfrm>
              <a:off x="0" y="1587"/>
              <a:ext cx="12192000" cy="6856413"/>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sp>
      </p:grpSp>
      <p:sp>
        <p:nvSpPr>
          <p:cNvPr id="113" name="Google Shape;113;p20"/>
          <p:cNvSpPr txBox="1"/>
          <p:nvPr>
            <p:ph type="title"/>
          </p:nvPr>
        </p:nvSpPr>
        <p:spPr>
          <a:xfrm>
            <a:off x="1154955" y="1693333"/>
            <a:ext cx="3865134" cy="1735667"/>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lt2"/>
              </a:buClr>
              <a:buSzPts val="3600"/>
              <a:buFont typeface="Century Gothic"/>
              <a:buNone/>
              <a:defRPr b="0" sz="36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p20"/>
          <p:cNvSpPr/>
          <p:nvPr>
            <p:ph idx="2" type="pic"/>
          </p:nvPr>
        </p:nvSpPr>
        <p:spPr>
          <a:xfrm>
            <a:off x="6547870" y="1143000"/>
            <a:ext cx="3227193" cy="4572000"/>
          </a:xfrm>
          <a:prstGeom prst="roundRect">
            <a:avLst>
              <a:gd fmla="val 1858" name="adj"/>
            </a:avLst>
          </a:prstGeom>
          <a:noFill/>
          <a:ln>
            <a:noFill/>
          </a:ln>
          <a:effectLst>
            <a:outerShdw blurRad="50800" rotWithShape="0" algn="tl" dir="5400000" dist="50800">
              <a:srgbClr val="000000">
                <a:alpha val="42745"/>
              </a:srgbClr>
            </a:outerShdw>
          </a:effectLst>
        </p:spPr>
      </p:sp>
      <p:sp>
        <p:nvSpPr>
          <p:cNvPr id="115" name="Google Shape;115;p20"/>
          <p:cNvSpPr txBox="1"/>
          <p:nvPr>
            <p:ph idx="1" type="body"/>
          </p:nvPr>
        </p:nvSpPr>
        <p:spPr>
          <a:xfrm>
            <a:off x="1154954" y="3657600"/>
            <a:ext cx="3859212" cy="1371600"/>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120"/>
              <a:buNone/>
              <a:defRPr sz="1400">
                <a:solidFill>
                  <a:srgbClr val="EE52A4"/>
                </a:solidFill>
              </a:defRPr>
            </a:lvl1pPr>
            <a:lvl2pPr indent="-228600" lvl="1" marL="914400" algn="l">
              <a:spcBef>
                <a:spcPts val="1000"/>
              </a:spcBef>
              <a:spcAft>
                <a:spcPts val="0"/>
              </a:spcAft>
              <a:buSzPts val="960"/>
              <a:buNone/>
              <a:defRPr sz="1200"/>
            </a:lvl2pPr>
            <a:lvl3pPr indent="-228600" lvl="2" marL="1371600" algn="l">
              <a:spcBef>
                <a:spcPts val="1000"/>
              </a:spcBef>
              <a:spcAft>
                <a:spcPts val="0"/>
              </a:spcAft>
              <a:buSzPts val="800"/>
              <a:buNone/>
              <a:defRPr sz="1000"/>
            </a:lvl3pPr>
            <a:lvl4pPr indent="-228600" lvl="3" marL="1828800" algn="l">
              <a:spcBef>
                <a:spcPts val="1000"/>
              </a:spcBef>
              <a:spcAft>
                <a:spcPts val="0"/>
              </a:spcAft>
              <a:buSzPts val="720"/>
              <a:buNone/>
              <a:defRPr sz="900"/>
            </a:lvl4pPr>
            <a:lvl5pPr indent="-228600" lvl="4" marL="2286000" algn="l">
              <a:spcBef>
                <a:spcPts val="1000"/>
              </a:spcBef>
              <a:spcAft>
                <a:spcPts val="0"/>
              </a:spcAft>
              <a:buSzPts val="720"/>
              <a:buNone/>
              <a:defRPr sz="900"/>
            </a:lvl5pPr>
            <a:lvl6pPr indent="-228600" lvl="5" marL="2743200" algn="l">
              <a:spcBef>
                <a:spcPts val="1000"/>
              </a:spcBef>
              <a:spcAft>
                <a:spcPts val="0"/>
              </a:spcAft>
              <a:buSzPts val="720"/>
              <a:buNone/>
              <a:defRPr sz="900"/>
            </a:lvl6pPr>
            <a:lvl7pPr indent="-228600" lvl="6" marL="3200400" algn="l">
              <a:spcBef>
                <a:spcPts val="1000"/>
              </a:spcBef>
              <a:spcAft>
                <a:spcPts val="0"/>
              </a:spcAft>
              <a:buSzPts val="720"/>
              <a:buNone/>
              <a:defRPr sz="900"/>
            </a:lvl7pPr>
            <a:lvl8pPr indent="-228600" lvl="7" marL="3657600" algn="l">
              <a:spcBef>
                <a:spcPts val="1000"/>
              </a:spcBef>
              <a:spcAft>
                <a:spcPts val="0"/>
              </a:spcAft>
              <a:buSzPts val="720"/>
              <a:buNone/>
              <a:defRPr sz="900"/>
            </a:lvl8pPr>
            <a:lvl9pPr indent="-228600" lvl="8" marL="4114800" algn="l">
              <a:spcBef>
                <a:spcPts val="1000"/>
              </a:spcBef>
              <a:spcAft>
                <a:spcPts val="0"/>
              </a:spcAft>
              <a:buSzPts val="720"/>
              <a:buNone/>
              <a:defRPr sz="900"/>
            </a:lvl9pPr>
          </a:lstStyle>
          <a:p/>
        </p:txBody>
      </p:sp>
      <p:sp>
        <p:nvSpPr>
          <p:cNvPr id="116" name="Google Shape;116;p20"/>
          <p:cNvSpPr txBox="1"/>
          <p:nvPr>
            <p:ph idx="10" type="dt"/>
          </p:nvPr>
        </p:nvSpPr>
        <p:spPr>
          <a:xfrm>
            <a:off x="10653104" y="6391838"/>
            <a:ext cx="990599" cy="304799"/>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7" name="Google Shape;117;p20"/>
          <p:cNvSpPr txBox="1"/>
          <p:nvPr>
            <p:ph idx="11" type="ftr"/>
          </p:nvPr>
        </p:nvSpPr>
        <p:spPr>
          <a:xfrm>
            <a:off x="561110" y="6391838"/>
            <a:ext cx="3859795" cy="304801"/>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8" name="Google Shape;118;p20"/>
          <p:cNvSpPr/>
          <p:nvPr/>
        </p:nvSpPr>
        <p:spPr>
          <a:xfrm>
            <a:off x="10437812" y="0"/>
            <a:ext cx="685800" cy="1143000"/>
          </a:xfrm>
          <a:prstGeom prst="rect">
            <a:avLst/>
          </a:prstGeom>
          <a:solidFill>
            <a:schemeClr val="accent1"/>
          </a:solidFill>
          <a:ln>
            <a:noFill/>
          </a:ln>
          <a:effectLst>
            <a:outerShdw blurRad="38100" rotWithShape="0" dir="5400000" dist="25400">
              <a:srgbClr val="000000">
                <a:alpha val="44705"/>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 name="Google Shape;119;p20"/>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anoramic Picture with Caption">
  <p:cSld name="Panoramic Picture with Caption">
    <p:spTree>
      <p:nvGrpSpPr>
        <p:cNvPr id="120" name="Shape 120"/>
        <p:cNvGrpSpPr/>
        <p:nvPr/>
      </p:nvGrpSpPr>
      <p:grpSpPr>
        <a:xfrm>
          <a:off x="0" y="0"/>
          <a:ext cx="0" cy="0"/>
          <a:chOff x="0" y="0"/>
          <a:chExt cx="0" cy="0"/>
        </a:xfrm>
      </p:grpSpPr>
      <p:grpSp>
        <p:nvGrpSpPr>
          <p:cNvPr id="121" name="Google Shape;121;p21"/>
          <p:cNvGrpSpPr/>
          <p:nvPr/>
        </p:nvGrpSpPr>
        <p:grpSpPr>
          <a:xfrm>
            <a:off x="0" y="0"/>
            <a:ext cx="12192000" cy="6858000"/>
            <a:chOff x="0" y="0"/>
            <a:chExt cx="12192000" cy="6858000"/>
          </a:xfrm>
        </p:grpSpPr>
        <p:sp>
          <p:nvSpPr>
            <p:cNvPr id="122" name="Google Shape;122;p21"/>
            <p:cNvSpPr/>
            <p:nvPr/>
          </p:nvSpPr>
          <p:spPr>
            <a:xfrm>
              <a:off x="0" y="0"/>
              <a:ext cx="12192000" cy="6858000"/>
            </a:xfrm>
            <a:prstGeom prst="rect">
              <a:avLst/>
            </a:prstGeom>
            <a:blipFill rotWithShape="1">
              <a:blip r:embed="rId2">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21"/>
            <p:cNvSpPr/>
            <p:nvPr/>
          </p:nvSpPr>
          <p:spPr>
            <a:xfrm>
              <a:off x="0" y="2667000"/>
              <a:ext cx="4191000" cy="4191000"/>
            </a:xfrm>
            <a:prstGeom prst="ellipse">
              <a:avLst/>
            </a:prstGeom>
            <a:gradFill>
              <a:gsLst>
                <a:gs pos="0">
                  <a:srgbClr val="9B6BF2">
                    <a:alpha val="10980"/>
                  </a:srgbClr>
                </a:gs>
                <a:gs pos="36000">
                  <a:srgbClr val="9B6BF2">
                    <a:alpha val="9803"/>
                  </a:srgbClr>
                </a:gs>
                <a:gs pos="75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21"/>
            <p:cNvSpPr/>
            <p:nvPr/>
          </p:nvSpPr>
          <p:spPr>
            <a:xfrm>
              <a:off x="0" y="2895600"/>
              <a:ext cx="2362200" cy="2362200"/>
            </a:xfrm>
            <a:prstGeom prst="ellipse">
              <a:avLst/>
            </a:prstGeom>
            <a:gradFill>
              <a:gsLst>
                <a:gs pos="0">
                  <a:srgbClr val="9B6BF2">
                    <a:alpha val="7843"/>
                  </a:srgbClr>
                </a:gs>
                <a:gs pos="36000">
                  <a:srgbClr val="9B6BF2">
                    <a:alpha val="7843"/>
                  </a:srgbClr>
                </a:gs>
                <a:gs pos="72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 name="Google Shape;125;p21"/>
            <p:cNvSpPr/>
            <p:nvPr/>
          </p:nvSpPr>
          <p:spPr>
            <a:xfrm>
              <a:off x="8609012" y="5867400"/>
              <a:ext cx="990600" cy="990600"/>
            </a:xfrm>
            <a:prstGeom prst="ellipse">
              <a:avLst/>
            </a:prstGeom>
            <a:gradFill>
              <a:gsLst>
                <a:gs pos="0">
                  <a:srgbClr val="9B6BF2">
                    <a:alpha val="13725"/>
                  </a:srgbClr>
                </a:gs>
                <a:gs pos="36000">
                  <a:srgbClr val="9B6BF2">
                    <a:alpha val="6666"/>
                  </a:srgbClr>
                </a:gs>
                <a:gs pos="66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 name="Google Shape;126;p21"/>
            <p:cNvSpPr/>
            <p:nvPr/>
          </p:nvSpPr>
          <p:spPr>
            <a:xfrm>
              <a:off x="8609012" y="1676400"/>
              <a:ext cx="2819400" cy="2819400"/>
            </a:xfrm>
            <a:prstGeom prst="ellipse">
              <a:avLst/>
            </a:prstGeom>
            <a:gradFill>
              <a:gsLst>
                <a:gs pos="0">
                  <a:srgbClr val="9B6BF2">
                    <a:alpha val="6666"/>
                  </a:srgbClr>
                </a:gs>
                <a:gs pos="36000">
                  <a:srgbClr val="9B6BF2">
                    <a:alpha val="5882"/>
                  </a:srgbClr>
                </a:gs>
                <a:gs pos="69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 name="Google Shape;127;p21"/>
            <p:cNvSpPr/>
            <p:nvPr/>
          </p:nvSpPr>
          <p:spPr>
            <a:xfrm>
              <a:off x="7999412" y="8464"/>
              <a:ext cx="1600200" cy="1600200"/>
            </a:xfrm>
            <a:prstGeom prst="ellipse">
              <a:avLst/>
            </a:prstGeom>
            <a:gradFill>
              <a:gsLst>
                <a:gs pos="0">
                  <a:srgbClr val="9B6BF2">
                    <a:alpha val="13725"/>
                  </a:srgbClr>
                </a:gs>
                <a:gs pos="36000">
                  <a:srgbClr val="9B6BF2">
                    <a:alpha val="6666"/>
                  </a:srgbClr>
                </a:gs>
                <a:gs pos="73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 name="Google Shape;128;p21"/>
            <p:cNvSpPr/>
            <p:nvPr/>
          </p:nvSpPr>
          <p:spPr>
            <a:xfrm rot="10371525">
              <a:off x="263767" y="4438254"/>
              <a:ext cx="3299407" cy="440924"/>
            </a:xfrm>
            <a:custGeom>
              <a:rect b="b" l="l" r="r" t="t"/>
              <a:pathLst>
                <a:path extrusionOk="0" h="5291" w="1000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 name="Google Shape;129;p21"/>
            <p:cNvSpPr/>
            <p:nvPr/>
          </p:nvSpPr>
          <p:spPr>
            <a:xfrm rot="10800000">
              <a:off x="459506" y="321130"/>
              <a:ext cx="11277600" cy="4533900"/>
            </a:xfrm>
            <a:custGeom>
              <a:rect b="b" l="l" r="r" t="t"/>
              <a:pathLst>
                <a:path extrusionOk="0" h="2856" w="7104">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lt1"/>
            </a:solidFill>
            <a:ln>
              <a:noFill/>
            </a:ln>
          </p:spPr>
        </p:sp>
        <p:sp>
          <p:nvSpPr>
            <p:cNvPr id="130" name="Google Shape;130;p21"/>
            <p:cNvSpPr/>
            <p:nvPr/>
          </p:nvSpPr>
          <p:spPr>
            <a:xfrm>
              <a:off x="0" y="1587"/>
              <a:ext cx="12192000" cy="6856413"/>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sp>
      </p:grpSp>
      <p:sp>
        <p:nvSpPr>
          <p:cNvPr id="131" name="Google Shape;131;p21"/>
          <p:cNvSpPr txBox="1"/>
          <p:nvPr>
            <p:ph type="title"/>
          </p:nvPr>
        </p:nvSpPr>
        <p:spPr>
          <a:xfrm>
            <a:off x="1154954" y="4969927"/>
            <a:ext cx="8825659"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lt2"/>
              </a:buClr>
              <a:buSzPts val="2400"/>
              <a:buFont typeface="Century Gothic"/>
              <a:buNone/>
              <a:defRPr b="0" sz="24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2" name="Google Shape;132;p21"/>
          <p:cNvSpPr/>
          <p:nvPr>
            <p:ph idx="2" type="pic"/>
          </p:nvPr>
        </p:nvSpPr>
        <p:spPr>
          <a:xfrm>
            <a:off x="1154954" y="685800"/>
            <a:ext cx="8825659" cy="3429000"/>
          </a:xfrm>
          <a:prstGeom prst="roundRect">
            <a:avLst>
              <a:gd fmla="val 1858" name="adj"/>
            </a:avLst>
          </a:prstGeom>
          <a:noFill/>
          <a:ln>
            <a:noFill/>
          </a:ln>
          <a:effectLst>
            <a:outerShdw blurRad="50800" rotWithShape="0" algn="tl" dir="5400000" dist="50800">
              <a:srgbClr val="000000">
                <a:alpha val="42745"/>
              </a:srgbClr>
            </a:outerShdw>
          </a:effectLst>
        </p:spPr>
      </p:sp>
      <p:sp>
        <p:nvSpPr>
          <p:cNvPr id="133" name="Google Shape;133;p21"/>
          <p:cNvSpPr txBox="1"/>
          <p:nvPr>
            <p:ph idx="1" type="body"/>
          </p:nvPr>
        </p:nvSpPr>
        <p:spPr>
          <a:xfrm>
            <a:off x="1154954" y="5536665"/>
            <a:ext cx="8825658" cy="493712"/>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960"/>
              <a:buNone/>
              <a:defRPr sz="1200">
                <a:solidFill>
                  <a:srgbClr val="EE52A4"/>
                </a:solidFill>
              </a:defRPr>
            </a:lvl1pPr>
            <a:lvl2pPr indent="-228600" lvl="1" marL="914400" algn="l">
              <a:spcBef>
                <a:spcPts val="1000"/>
              </a:spcBef>
              <a:spcAft>
                <a:spcPts val="0"/>
              </a:spcAft>
              <a:buSzPts val="960"/>
              <a:buNone/>
              <a:defRPr sz="1200"/>
            </a:lvl2pPr>
            <a:lvl3pPr indent="-228600" lvl="2" marL="1371600" algn="l">
              <a:spcBef>
                <a:spcPts val="1000"/>
              </a:spcBef>
              <a:spcAft>
                <a:spcPts val="0"/>
              </a:spcAft>
              <a:buSzPts val="800"/>
              <a:buNone/>
              <a:defRPr sz="1000"/>
            </a:lvl3pPr>
            <a:lvl4pPr indent="-228600" lvl="3" marL="1828800" algn="l">
              <a:spcBef>
                <a:spcPts val="1000"/>
              </a:spcBef>
              <a:spcAft>
                <a:spcPts val="0"/>
              </a:spcAft>
              <a:buSzPts val="720"/>
              <a:buNone/>
              <a:defRPr sz="900"/>
            </a:lvl4pPr>
            <a:lvl5pPr indent="-228600" lvl="4" marL="2286000" algn="l">
              <a:spcBef>
                <a:spcPts val="1000"/>
              </a:spcBef>
              <a:spcAft>
                <a:spcPts val="0"/>
              </a:spcAft>
              <a:buSzPts val="720"/>
              <a:buNone/>
              <a:defRPr sz="900"/>
            </a:lvl5pPr>
            <a:lvl6pPr indent="-228600" lvl="5" marL="2743200" algn="l">
              <a:spcBef>
                <a:spcPts val="1000"/>
              </a:spcBef>
              <a:spcAft>
                <a:spcPts val="0"/>
              </a:spcAft>
              <a:buSzPts val="720"/>
              <a:buNone/>
              <a:defRPr sz="900"/>
            </a:lvl6pPr>
            <a:lvl7pPr indent="-228600" lvl="6" marL="3200400" algn="l">
              <a:spcBef>
                <a:spcPts val="1000"/>
              </a:spcBef>
              <a:spcAft>
                <a:spcPts val="0"/>
              </a:spcAft>
              <a:buSzPts val="720"/>
              <a:buNone/>
              <a:defRPr sz="900"/>
            </a:lvl7pPr>
            <a:lvl8pPr indent="-228600" lvl="7" marL="3657600" algn="l">
              <a:spcBef>
                <a:spcPts val="1000"/>
              </a:spcBef>
              <a:spcAft>
                <a:spcPts val="0"/>
              </a:spcAft>
              <a:buSzPts val="720"/>
              <a:buNone/>
              <a:defRPr sz="900"/>
            </a:lvl8pPr>
            <a:lvl9pPr indent="-228600" lvl="8" marL="4114800" algn="l">
              <a:spcBef>
                <a:spcPts val="1000"/>
              </a:spcBef>
              <a:spcAft>
                <a:spcPts val="0"/>
              </a:spcAft>
              <a:buSzPts val="720"/>
              <a:buNone/>
              <a:defRPr sz="900"/>
            </a:lvl9pPr>
          </a:lstStyle>
          <a:p/>
        </p:txBody>
      </p:sp>
      <p:sp>
        <p:nvSpPr>
          <p:cNvPr id="134" name="Google Shape;134;p21"/>
          <p:cNvSpPr txBox="1"/>
          <p:nvPr>
            <p:ph idx="10" type="dt"/>
          </p:nvPr>
        </p:nvSpPr>
        <p:spPr>
          <a:xfrm>
            <a:off x="10653104" y="6391838"/>
            <a:ext cx="990599" cy="304799"/>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5" name="Google Shape;135;p21"/>
          <p:cNvSpPr txBox="1"/>
          <p:nvPr>
            <p:ph idx="11" type="ftr"/>
          </p:nvPr>
        </p:nvSpPr>
        <p:spPr>
          <a:xfrm>
            <a:off x="561110" y="6391838"/>
            <a:ext cx="3859795" cy="304801"/>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6" name="Google Shape;136;p21"/>
          <p:cNvSpPr/>
          <p:nvPr/>
        </p:nvSpPr>
        <p:spPr>
          <a:xfrm>
            <a:off x="10437812" y="0"/>
            <a:ext cx="685800" cy="1143000"/>
          </a:xfrm>
          <a:prstGeom prst="rect">
            <a:avLst/>
          </a:prstGeom>
          <a:solidFill>
            <a:schemeClr val="accent1"/>
          </a:solidFill>
          <a:ln>
            <a:noFill/>
          </a:ln>
          <a:effectLst>
            <a:outerShdw blurRad="38100" rotWithShape="0" dir="5400000" dist="25400">
              <a:srgbClr val="000000">
                <a:alpha val="44705"/>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 name="Google Shape;137;p21"/>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aption" showMasterSp="0">
  <p:cSld name="Title and Caption">
    <p:spTree>
      <p:nvGrpSpPr>
        <p:cNvPr id="138" name="Shape 138"/>
        <p:cNvGrpSpPr/>
        <p:nvPr/>
      </p:nvGrpSpPr>
      <p:grpSpPr>
        <a:xfrm>
          <a:off x="0" y="0"/>
          <a:ext cx="0" cy="0"/>
          <a:chOff x="0" y="0"/>
          <a:chExt cx="0" cy="0"/>
        </a:xfrm>
      </p:grpSpPr>
      <p:grpSp>
        <p:nvGrpSpPr>
          <p:cNvPr id="139" name="Google Shape;139;p22"/>
          <p:cNvGrpSpPr/>
          <p:nvPr/>
        </p:nvGrpSpPr>
        <p:grpSpPr>
          <a:xfrm>
            <a:off x="0" y="0"/>
            <a:ext cx="12192000" cy="6858000"/>
            <a:chOff x="0" y="0"/>
            <a:chExt cx="12192000" cy="6858000"/>
          </a:xfrm>
        </p:grpSpPr>
        <p:sp>
          <p:nvSpPr>
            <p:cNvPr id="140" name="Google Shape;140;p22"/>
            <p:cNvSpPr/>
            <p:nvPr/>
          </p:nvSpPr>
          <p:spPr>
            <a:xfrm>
              <a:off x="0" y="0"/>
              <a:ext cx="12192000" cy="6858000"/>
            </a:xfrm>
            <a:prstGeom prst="rect">
              <a:avLst/>
            </a:prstGeom>
            <a:blipFill rotWithShape="1">
              <a:blip r:embed="rId2">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 name="Google Shape;141;p22"/>
            <p:cNvSpPr/>
            <p:nvPr/>
          </p:nvSpPr>
          <p:spPr>
            <a:xfrm>
              <a:off x="0" y="2667000"/>
              <a:ext cx="4191000" cy="4191000"/>
            </a:xfrm>
            <a:prstGeom prst="ellipse">
              <a:avLst/>
            </a:prstGeom>
            <a:gradFill>
              <a:gsLst>
                <a:gs pos="0">
                  <a:srgbClr val="9B6BF2">
                    <a:alpha val="10980"/>
                  </a:srgbClr>
                </a:gs>
                <a:gs pos="36000">
                  <a:srgbClr val="9B6BF2">
                    <a:alpha val="9803"/>
                  </a:srgbClr>
                </a:gs>
                <a:gs pos="75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 name="Google Shape;142;p22"/>
            <p:cNvSpPr/>
            <p:nvPr/>
          </p:nvSpPr>
          <p:spPr>
            <a:xfrm>
              <a:off x="0" y="2895600"/>
              <a:ext cx="2362200" cy="2362200"/>
            </a:xfrm>
            <a:prstGeom prst="ellipse">
              <a:avLst/>
            </a:prstGeom>
            <a:gradFill>
              <a:gsLst>
                <a:gs pos="0">
                  <a:srgbClr val="9B6BF2">
                    <a:alpha val="7843"/>
                  </a:srgbClr>
                </a:gs>
                <a:gs pos="36000">
                  <a:srgbClr val="9B6BF2">
                    <a:alpha val="7843"/>
                  </a:srgbClr>
                </a:gs>
                <a:gs pos="72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 name="Google Shape;143;p22"/>
            <p:cNvSpPr/>
            <p:nvPr/>
          </p:nvSpPr>
          <p:spPr>
            <a:xfrm>
              <a:off x="8609012" y="5867400"/>
              <a:ext cx="990600" cy="990600"/>
            </a:xfrm>
            <a:prstGeom prst="ellipse">
              <a:avLst/>
            </a:prstGeom>
            <a:gradFill>
              <a:gsLst>
                <a:gs pos="0">
                  <a:srgbClr val="9B6BF2">
                    <a:alpha val="13725"/>
                  </a:srgbClr>
                </a:gs>
                <a:gs pos="36000">
                  <a:srgbClr val="9B6BF2">
                    <a:alpha val="6666"/>
                  </a:srgbClr>
                </a:gs>
                <a:gs pos="66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 name="Google Shape;144;p22"/>
            <p:cNvSpPr/>
            <p:nvPr/>
          </p:nvSpPr>
          <p:spPr>
            <a:xfrm>
              <a:off x="8609012" y="1676400"/>
              <a:ext cx="2819400" cy="2819400"/>
            </a:xfrm>
            <a:prstGeom prst="ellipse">
              <a:avLst/>
            </a:prstGeom>
            <a:gradFill>
              <a:gsLst>
                <a:gs pos="0">
                  <a:srgbClr val="9B6BF2">
                    <a:alpha val="6666"/>
                  </a:srgbClr>
                </a:gs>
                <a:gs pos="36000">
                  <a:srgbClr val="9B6BF2">
                    <a:alpha val="5882"/>
                  </a:srgbClr>
                </a:gs>
                <a:gs pos="69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22"/>
            <p:cNvSpPr/>
            <p:nvPr/>
          </p:nvSpPr>
          <p:spPr>
            <a:xfrm>
              <a:off x="7999412" y="8464"/>
              <a:ext cx="1600200" cy="1600200"/>
            </a:xfrm>
            <a:prstGeom prst="ellipse">
              <a:avLst/>
            </a:prstGeom>
            <a:gradFill>
              <a:gsLst>
                <a:gs pos="0">
                  <a:srgbClr val="9B6BF2">
                    <a:alpha val="13725"/>
                  </a:srgbClr>
                </a:gs>
                <a:gs pos="36000">
                  <a:srgbClr val="9B6BF2">
                    <a:alpha val="6666"/>
                  </a:srgbClr>
                </a:gs>
                <a:gs pos="73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p22"/>
            <p:cNvSpPr/>
            <p:nvPr/>
          </p:nvSpPr>
          <p:spPr>
            <a:xfrm rot="-589932">
              <a:off x="8490951" y="2714874"/>
              <a:ext cx="3299407" cy="440924"/>
            </a:xfrm>
            <a:custGeom>
              <a:rect b="b" l="l" r="r" t="t"/>
              <a:pathLst>
                <a:path extrusionOk="0" h="5291" w="1000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 name="Google Shape;147;p22"/>
            <p:cNvSpPr/>
            <p:nvPr/>
          </p:nvSpPr>
          <p:spPr>
            <a:xfrm>
              <a:off x="455612" y="2801319"/>
              <a:ext cx="11277600" cy="3602637"/>
            </a:xfrm>
            <a:custGeom>
              <a:rect b="b" l="l" r="r" t="t"/>
              <a:pathLst>
                <a:path extrusionOk="0" h="7946" w="10000">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lt1"/>
            </a:solidFill>
            <a:ln>
              <a:noFill/>
            </a:ln>
          </p:spPr>
        </p:sp>
        <p:sp>
          <p:nvSpPr>
            <p:cNvPr id="148" name="Google Shape;148;p22"/>
            <p:cNvSpPr/>
            <p:nvPr/>
          </p:nvSpPr>
          <p:spPr>
            <a:xfrm>
              <a:off x="0" y="1587"/>
              <a:ext cx="12192000" cy="6856413"/>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sp>
      </p:grpSp>
      <p:sp>
        <p:nvSpPr>
          <p:cNvPr id="149" name="Google Shape;149;p22"/>
          <p:cNvSpPr txBox="1"/>
          <p:nvPr>
            <p:ph type="title"/>
          </p:nvPr>
        </p:nvSpPr>
        <p:spPr>
          <a:xfrm>
            <a:off x="1148798" y="1063417"/>
            <a:ext cx="8831816" cy="1372986"/>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chemeClr val="lt2"/>
              </a:buClr>
              <a:buSzPts val="4000"/>
              <a:buFont typeface="Century Gothic"/>
              <a:buNone/>
              <a:defRPr sz="40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0" name="Google Shape;150;p22"/>
          <p:cNvSpPr txBox="1"/>
          <p:nvPr>
            <p:ph idx="1" type="body"/>
          </p:nvPr>
        </p:nvSpPr>
        <p:spPr>
          <a:xfrm>
            <a:off x="1154954" y="3543300"/>
            <a:ext cx="8825659" cy="2476500"/>
          </a:xfrm>
          <a:prstGeom prst="rect">
            <a:avLst/>
          </a:prstGeom>
          <a:noFill/>
          <a:ln>
            <a:noFill/>
          </a:ln>
        </p:spPr>
        <p:txBody>
          <a:bodyPr anchorCtr="0" anchor="ctr" bIns="45700" lIns="91425" spcFirstLastPara="1" rIns="91425" wrap="square" tIns="45700">
            <a:normAutofit/>
          </a:bodyPr>
          <a:lstStyle>
            <a:lvl1pPr indent="-228600" lvl="0" marL="457200" algn="l">
              <a:spcBef>
                <a:spcPts val="1000"/>
              </a:spcBef>
              <a:spcAft>
                <a:spcPts val="0"/>
              </a:spcAft>
              <a:buSzPts val="1440"/>
              <a:buNone/>
              <a:defRPr sz="1800"/>
            </a:lvl1pPr>
            <a:lvl2pPr indent="-228600" lvl="1" marL="914400" algn="l">
              <a:spcBef>
                <a:spcPts val="1000"/>
              </a:spcBef>
              <a:spcAft>
                <a:spcPts val="0"/>
              </a:spcAft>
              <a:buSzPts val="960"/>
              <a:buNone/>
              <a:defRPr sz="1200"/>
            </a:lvl2pPr>
            <a:lvl3pPr indent="-228600" lvl="2" marL="1371600" algn="l">
              <a:spcBef>
                <a:spcPts val="1000"/>
              </a:spcBef>
              <a:spcAft>
                <a:spcPts val="0"/>
              </a:spcAft>
              <a:buSzPts val="800"/>
              <a:buNone/>
              <a:defRPr sz="1000"/>
            </a:lvl3pPr>
            <a:lvl4pPr indent="-228600" lvl="3" marL="1828800" algn="l">
              <a:spcBef>
                <a:spcPts val="1000"/>
              </a:spcBef>
              <a:spcAft>
                <a:spcPts val="0"/>
              </a:spcAft>
              <a:buSzPts val="720"/>
              <a:buNone/>
              <a:defRPr sz="900"/>
            </a:lvl4pPr>
            <a:lvl5pPr indent="-228600" lvl="4" marL="2286000" algn="l">
              <a:spcBef>
                <a:spcPts val="1000"/>
              </a:spcBef>
              <a:spcAft>
                <a:spcPts val="0"/>
              </a:spcAft>
              <a:buSzPts val="720"/>
              <a:buNone/>
              <a:defRPr sz="900"/>
            </a:lvl5pPr>
            <a:lvl6pPr indent="-228600" lvl="5" marL="2743200" algn="l">
              <a:spcBef>
                <a:spcPts val="1000"/>
              </a:spcBef>
              <a:spcAft>
                <a:spcPts val="0"/>
              </a:spcAft>
              <a:buSzPts val="720"/>
              <a:buNone/>
              <a:defRPr sz="900"/>
            </a:lvl6pPr>
            <a:lvl7pPr indent="-228600" lvl="6" marL="3200400" algn="l">
              <a:spcBef>
                <a:spcPts val="1000"/>
              </a:spcBef>
              <a:spcAft>
                <a:spcPts val="0"/>
              </a:spcAft>
              <a:buSzPts val="720"/>
              <a:buNone/>
              <a:defRPr sz="900"/>
            </a:lvl7pPr>
            <a:lvl8pPr indent="-228600" lvl="7" marL="3657600" algn="l">
              <a:spcBef>
                <a:spcPts val="1000"/>
              </a:spcBef>
              <a:spcAft>
                <a:spcPts val="0"/>
              </a:spcAft>
              <a:buSzPts val="720"/>
              <a:buNone/>
              <a:defRPr sz="900"/>
            </a:lvl8pPr>
            <a:lvl9pPr indent="-228600" lvl="8" marL="4114800" algn="l">
              <a:spcBef>
                <a:spcPts val="1000"/>
              </a:spcBef>
              <a:spcAft>
                <a:spcPts val="0"/>
              </a:spcAft>
              <a:buSzPts val="720"/>
              <a:buNone/>
              <a:defRPr sz="900"/>
            </a:lvl9pPr>
          </a:lstStyle>
          <a:p/>
        </p:txBody>
      </p:sp>
      <p:sp>
        <p:nvSpPr>
          <p:cNvPr id="151" name="Google Shape;151;p22"/>
          <p:cNvSpPr txBox="1"/>
          <p:nvPr>
            <p:ph idx="10" type="dt"/>
          </p:nvPr>
        </p:nvSpPr>
        <p:spPr>
          <a:xfrm>
            <a:off x="10653104" y="6391838"/>
            <a:ext cx="990599" cy="304799"/>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2" name="Google Shape;152;p22"/>
          <p:cNvSpPr txBox="1"/>
          <p:nvPr>
            <p:ph idx="11" type="ftr"/>
          </p:nvPr>
        </p:nvSpPr>
        <p:spPr>
          <a:xfrm>
            <a:off x="561110" y="6391838"/>
            <a:ext cx="3859795" cy="304801"/>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3" name="Google Shape;153;p22"/>
          <p:cNvSpPr/>
          <p:nvPr/>
        </p:nvSpPr>
        <p:spPr>
          <a:xfrm>
            <a:off x="10437812" y="0"/>
            <a:ext cx="685800" cy="1143000"/>
          </a:xfrm>
          <a:prstGeom prst="rect">
            <a:avLst/>
          </a:prstGeom>
          <a:solidFill>
            <a:schemeClr val="accent1"/>
          </a:solidFill>
          <a:ln>
            <a:noFill/>
          </a:ln>
          <a:effectLst>
            <a:outerShdw blurRad="38100" rotWithShape="0" dir="5400000" dist="25400">
              <a:srgbClr val="000000">
                <a:alpha val="44705"/>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 name="Google Shape;154;p22"/>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with Caption" showMasterSp="0">
  <p:cSld name="Quote with Caption">
    <p:spTree>
      <p:nvGrpSpPr>
        <p:cNvPr id="155" name="Shape 155"/>
        <p:cNvGrpSpPr/>
        <p:nvPr/>
      </p:nvGrpSpPr>
      <p:grpSpPr>
        <a:xfrm>
          <a:off x="0" y="0"/>
          <a:ext cx="0" cy="0"/>
          <a:chOff x="0" y="0"/>
          <a:chExt cx="0" cy="0"/>
        </a:xfrm>
      </p:grpSpPr>
      <p:grpSp>
        <p:nvGrpSpPr>
          <p:cNvPr id="156" name="Google Shape;156;p23"/>
          <p:cNvGrpSpPr/>
          <p:nvPr/>
        </p:nvGrpSpPr>
        <p:grpSpPr>
          <a:xfrm>
            <a:off x="0" y="0"/>
            <a:ext cx="12192000" cy="6858000"/>
            <a:chOff x="0" y="0"/>
            <a:chExt cx="12192000" cy="6858000"/>
          </a:xfrm>
        </p:grpSpPr>
        <p:sp>
          <p:nvSpPr>
            <p:cNvPr id="157" name="Google Shape;157;p23"/>
            <p:cNvSpPr/>
            <p:nvPr/>
          </p:nvSpPr>
          <p:spPr>
            <a:xfrm>
              <a:off x="0" y="0"/>
              <a:ext cx="12192000" cy="6858000"/>
            </a:xfrm>
            <a:prstGeom prst="rect">
              <a:avLst/>
            </a:prstGeom>
            <a:blipFill rotWithShape="1">
              <a:blip r:embed="rId2">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 name="Google Shape;158;p23"/>
            <p:cNvSpPr/>
            <p:nvPr/>
          </p:nvSpPr>
          <p:spPr>
            <a:xfrm>
              <a:off x="0" y="2667000"/>
              <a:ext cx="4191000" cy="4191000"/>
            </a:xfrm>
            <a:prstGeom prst="ellipse">
              <a:avLst/>
            </a:prstGeom>
            <a:gradFill>
              <a:gsLst>
                <a:gs pos="0">
                  <a:srgbClr val="9B6BF2">
                    <a:alpha val="10980"/>
                  </a:srgbClr>
                </a:gs>
                <a:gs pos="36000">
                  <a:srgbClr val="9B6BF2">
                    <a:alpha val="9803"/>
                  </a:srgbClr>
                </a:gs>
                <a:gs pos="75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 name="Google Shape;159;p23"/>
            <p:cNvSpPr/>
            <p:nvPr/>
          </p:nvSpPr>
          <p:spPr>
            <a:xfrm>
              <a:off x="0" y="2895600"/>
              <a:ext cx="2362200" cy="2362200"/>
            </a:xfrm>
            <a:prstGeom prst="ellipse">
              <a:avLst/>
            </a:prstGeom>
            <a:gradFill>
              <a:gsLst>
                <a:gs pos="0">
                  <a:srgbClr val="9B6BF2">
                    <a:alpha val="7843"/>
                  </a:srgbClr>
                </a:gs>
                <a:gs pos="36000">
                  <a:srgbClr val="9B6BF2">
                    <a:alpha val="7843"/>
                  </a:srgbClr>
                </a:gs>
                <a:gs pos="72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 name="Google Shape;160;p23"/>
            <p:cNvSpPr/>
            <p:nvPr/>
          </p:nvSpPr>
          <p:spPr>
            <a:xfrm>
              <a:off x="8609012" y="5867400"/>
              <a:ext cx="990600" cy="990600"/>
            </a:xfrm>
            <a:prstGeom prst="ellipse">
              <a:avLst/>
            </a:prstGeom>
            <a:gradFill>
              <a:gsLst>
                <a:gs pos="0">
                  <a:srgbClr val="9B6BF2">
                    <a:alpha val="13725"/>
                  </a:srgbClr>
                </a:gs>
                <a:gs pos="36000">
                  <a:srgbClr val="9B6BF2">
                    <a:alpha val="6666"/>
                  </a:srgbClr>
                </a:gs>
                <a:gs pos="66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 name="Google Shape;161;p23"/>
            <p:cNvSpPr/>
            <p:nvPr/>
          </p:nvSpPr>
          <p:spPr>
            <a:xfrm>
              <a:off x="8609012" y="1676400"/>
              <a:ext cx="2819400" cy="2819400"/>
            </a:xfrm>
            <a:prstGeom prst="ellipse">
              <a:avLst/>
            </a:prstGeom>
            <a:gradFill>
              <a:gsLst>
                <a:gs pos="0">
                  <a:srgbClr val="9B6BF2">
                    <a:alpha val="6666"/>
                  </a:srgbClr>
                </a:gs>
                <a:gs pos="36000">
                  <a:srgbClr val="9B6BF2">
                    <a:alpha val="5882"/>
                  </a:srgbClr>
                </a:gs>
                <a:gs pos="69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p23"/>
            <p:cNvSpPr/>
            <p:nvPr/>
          </p:nvSpPr>
          <p:spPr>
            <a:xfrm>
              <a:off x="7999412" y="8464"/>
              <a:ext cx="1600200" cy="1600200"/>
            </a:xfrm>
            <a:prstGeom prst="ellipse">
              <a:avLst/>
            </a:prstGeom>
            <a:gradFill>
              <a:gsLst>
                <a:gs pos="0">
                  <a:srgbClr val="9B6BF2">
                    <a:alpha val="13725"/>
                  </a:srgbClr>
                </a:gs>
                <a:gs pos="36000">
                  <a:srgbClr val="9B6BF2">
                    <a:alpha val="6666"/>
                  </a:srgbClr>
                </a:gs>
                <a:gs pos="73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23"/>
            <p:cNvSpPr/>
            <p:nvPr/>
          </p:nvSpPr>
          <p:spPr>
            <a:xfrm rot="-589932">
              <a:off x="8490951" y="4185117"/>
              <a:ext cx="3299407" cy="440924"/>
            </a:xfrm>
            <a:custGeom>
              <a:rect b="b" l="l" r="r" t="t"/>
              <a:pathLst>
                <a:path extrusionOk="0" h="5291" w="1000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 name="Google Shape;164;p23"/>
            <p:cNvSpPr/>
            <p:nvPr/>
          </p:nvSpPr>
          <p:spPr>
            <a:xfrm>
              <a:off x="455612" y="4241801"/>
              <a:ext cx="11277600" cy="2337161"/>
            </a:xfrm>
            <a:custGeom>
              <a:rect b="b" l="l" r="r" t="t"/>
              <a:pathLst>
                <a:path extrusionOk="0" h="8000" w="10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lt1"/>
            </a:solidFill>
            <a:ln>
              <a:noFill/>
            </a:ln>
          </p:spPr>
        </p:sp>
        <p:sp>
          <p:nvSpPr>
            <p:cNvPr id="165" name="Google Shape;165;p23"/>
            <p:cNvSpPr/>
            <p:nvPr/>
          </p:nvSpPr>
          <p:spPr>
            <a:xfrm>
              <a:off x="0" y="1587"/>
              <a:ext cx="12192000" cy="6856413"/>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sp>
      </p:grpSp>
      <p:sp>
        <p:nvSpPr>
          <p:cNvPr id="166" name="Google Shape;166;p23"/>
          <p:cNvSpPr txBox="1"/>
          <p:nvPr/>
        </p:nvSpPr>
        <p:spPr>
          <a:xfrm>
            <a:off x="881566" y="607336"/>
            <a:ext cx="801912" cy="1569660"/>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0" i="0" lang="en-US" sz="9600">
                <a:solidFill>
                  <a:srgbClr val="EE52A4"/>
                </a:solidFill>
                <a:latin typeface="Arial"/>
                <a:ea typeface="Arial"/>
                <a:cs typeface="Arial"/>
                <a:sym typeface="Arial"/>
              </a:rPr>
              <a:t>“</a:t>
            </a:r>
            <a:endParaRPr/>
          </a:p>
        </p:txBody>
      </p:sp>
      <p:sp>
        <p:nvSpPr>
          <p:cNvPr id="167" name="Google Shape;167;p23"/>
          <p:cNvSpPr txBox="1"/>
          <p:nvPr/>
        </p:nvSpPr>
        <p:spPr>
          <a:xfrm>
            <a:off x="9884458" y="2613787"/>
            <a:ext cx="652763" cy="1569660"/>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0" i="0" lang="en-US" sz="9600">
                <a:solidFill>
                  <a:srgbClr val="EE52A4"/>
                </a:solidFill>
                <a:latin typeface="Arial"/>
                <a:ea typeface="Arial"/>
                <a:cs typeface="Arial"/>
                <a:sym typeface="Arial"/>
              </a:rPr>
              <a:t>”</a:t>
            </a:r>
            <a:endParaRPr/>
          </a:p>
        </p:txBody>
      </p:sp>
      <p:sp>
        <p:nvSpPr>
          <p:cNvPr id="168" name="Google Shape;168;p23"/>
          <p:cNvSpPr txBox="1"/>
          <p:nvPr>
            <p:ph type="title"/>
          </p:nvPr>
        </p:nvSpPr>
        <p:spPr>
          <a:xfrm>
            <a:off x="1581878" y="982134"/>
            <a:ext cx="8453906" cy="2696632"/>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chemeClr val="lt2"/>
              </a:buClr>
              <a:buSzPts val="4000"/>
              <a:buFont typeface="Century Gothic"/>
              <a:buNone/>
              <a:defRPr sz="40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9" name="Google Shape;169;p23"/>
          <p:cNvSpPr txBox="1"/>
          <p:nvPr>
            <p:ph idx="1" type="body"/>
          </p:nvPr>
        </p:nvSpPr>
        <p:spPr>
          <a:xfrm>
            <a:off x="1945945" y="3678766"/>
            <a:ext cx="7731219" cy="342174"/>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120"/>
              <a:buNone/>
              <a:defRPr b="0" i="0" sz="1400" cap="small">
                <a:solidFill>
                  <a:srgbClr val="EE52A4"/>
                </a:solidFill>
                <a:latin typeface="Century Gothic"/>
                <a:ea typeface="Century Gothic"/>
                <a:cs typeface="Century Gothic"/>
                <a:sym typeface="Century Gothic"/>
              </a:defRPr>
            </a:lvl1pPr>
            <a:lvl2pPr indent="-228600" lvl="1" marL="914400" algn="l">
              <a:spcBef>
                <a:spcPts val="1000"/>
              </a:spcBef>
              <a:spcAft>
                <a:spcPts val="0"/>
              </a:spcAft>
              <a:buSzPts val="960"/>
              <a:buNone/>
              <a:defRPr sz="1200"/>
            </a:lvl2pPr>
            <a:lvl3pPr indent="-228600" lvl="2" marL="1371600" algn="l">
              <a:spcBef>
                <a:spcPts val="1000"/>
              </a:spcBef>
              <a:spcAft>
                <a:spcPts val="0"/>
              </a:spcAft>
              <a:buSzPts val="800"/>
              <a:buNone/>
              <a:defRPr sz="1000"/>
            </a:lvl3pPr>
            <a:lvl4pPr indent="-228600" lvl="3" marL="1828800" algn="l">
              <a:spcBef>
                <a:spcPts val="1000"/>
              </a:spcBef>
              <a:spcAft>
                <a:spcPts val="0"/>
              </a:spcAft>
              <a:buSzPts val="720"/>
              <a:buNone/>
              <a:defRPr sz="900"/>
            </a:lvl4pPr>
            <a:lvl5pPr indent="-228600" lvl="4" marL="2286000" algn="l">
              <a:spcBef>
                <a:spcPts val="1000"/>
              </a:spcBef>
              <a:spcAft>
                <a:spcPts val="0"/>
              </a:spcAft>
              <a:buSzPts val="720"/>
              <a:buNone/>
              <a:defRPr sz="900"/>
            </a:lvl5pPr>
            <a:lvl6pPr indent="-228600" lvl="5" marL="2743200" algn="l">
              <a:spcBef>
                <a:spcPts val="1000"/>
              </a:spcBef>
              <a:spcAft>
                <a:spcPts val="0"/>
              </a:spcAft>
              <a:buSzPts val="720"/>
              <a:buNone/>
              <a:defRPr sz="900"/>
            </a:lvl6pPr>
            <a:lvl7pPr indent="-228600" lvl="6" marL="3200400" algn="l">
              <a:spcBef>
                <a:spcPts val="1000"/>
              </a:spcBef>
              <a:spcAft>
                <a:spcPts val="0"/>
              </a:spcAft>
              <a:buSzPts val="720"/>
              <a:buNone/>
              <a:defRPr sz="900"/>
            </a:lvl7pPr>
            <a:lvl8pPr indent="-228600" lvl="7" marL="3657600" algn="l">
              <a:spcBef>
                <a:spcPts val="1000"/>
              </a:spcBef>
              <a:spcAft>
                <a:spcPts val="0"/>
              </a:spcAft>
              <a:buSzPts val="720"/>
              <a:buNone/>
              <a:defRPr sz="900"/>
            </a:lvl8pPr>
            <a:lvl9pPr indent="-228600" lvl="8" marL="4114800" algn="l">
              <a:spcBef>
                <a:spcPts val="1000"/>
              </a:spcBef>
              <a:spcAft>
                <a:spcPts val="0"/>
              </a:spcAft>
              <a:buSzPts val="720"/>
              <a:buNone/>
              <a:defRPr sz="900"/>
            </a:lvl9pPr>
          </a:lstStyle>
          <a:p/>
        </p:txBody>
      </p:sp>
      <p:sp>
        <p:nvSpPr>
          <p:cNvPr id="170" name="Google Shape;170;p23"/>
          <p:cNvSpPr txBox="1"/>
          <p:nvPr>
            <p:ph idx="2" type="body"/>
          </p:nvPr>
        </p:nvSpPr>
        <p:spPr>
          <a:xfrm>
            <a:off x="1154954" y="5029199"/>
            <a:ext cx="9244897" cy="997857"/>
          </a:xfrm>
          <a:prstGeom prst="rect">
            <a:avLst/>
          </a:prstGeom>
          <a:noFill/>
          <a:ln>
            <a:noFill/>
          </a:ln>
        </p:spPr>
        <p:txBody>
          <a:bodyPr anchorCtr="0" anchor="ctr" bIns="45700" lIns="91425" spcFirstLastPara="1" rIns="91425" wrap="square" tIns="45700">
            <a:normAutofit/>
          </a:bodyPr>
          <a:lstStyle>
            <a:lvl1pPr indent="-228600" lvl="0" marL="457200" algn="l">
              <a:spcBef>
                <a:spcPts val="1000"/>
              </a:spcBef>
              <a:spcAft>
                <a:spcPts val="0"/>
              </a:spcAft>
              <a:buSzPts val="1120"/>
              <a:buNone/>
              <a:defRPr sz="1400"/>
            </a:lvl1pPr>
            <a:lvl2pPr indent="-228600" lvl="1" marL="914400" algn="l">
              <a:spcBef>
                <a:spcPts val="1000"/>
              </a:spcBef>
              <a:spcAft>
                <a:spcPts val="0"/>
              </a:spcAft>
              <a:buSzPts val="960"/>
              <a:buNone/>
              <a:defRPr sz="1200"/>
            </a:lvl2pPr>
            <a:lvl3pPr indent="-228600" lvl="2" marL="1371600" algn="l">
              <a:spcBef>
                <a:spcPts val="1000"/>
              </a:spcBef>
              <a:spcAft>
                <a:spcPts val="0"/>
              </a:spcAft>
              <a:buSzPts val="800"/>
              <a:buNone/>
              <a:defRPr sz="1000"/>
            </a:lvl3pPr>
            <a:lvl4pPr indent="-228600" lvl="3" marL="1828800" algn="l">
              <a:spcBef>
                <a:spcPts val="1000"/>
              </a:spcBef>
              <a:spcAft>
                <a:spcPts val="0"/>
              </a:spcAft>
              <a:buSzPts val="720"/>
              <a:buNone/>
              <a:defRPr sz="900"/>
            </a:lvl4pPr>
            <a:lvl5pPr indent="-228600" lvl="4" marL="2286000" algn="l">
              <a:spcBef>
                <a:spcPts val="1000"/>
              </a:spcBef>
              <a:spcAft>
                <a:spcPts val="0"/>
              </a:spcAft>
              <a:buSzPts val="720"/>
              <a:buNone/>
              <a:defRPr sz="900"/>
            </a:lvl5pPr>
            <a:lvl6pPr indent="-228600" lvl="5" marL="2743200" algn="l">
              <a:spcBef>
                <a:spcPts val="1000"/>
              </a:spcBef>
              <a:spcAft>
                <a:spcPts val="0"/>
              </a:spcAft>
              <a:buSzPts val="720"/>
              <a:buNone/>
              <a:defRPr sz="900"/>
            </a:lvl6pPr>
            <a:lvl7pPr indent="-228600" lvl="6" marL="3200400" algn="l">
              <a:spcBef>
                <a:spcPts val="1000"/>
              </a:spcBef>
              <a:spcAft>
                <a:spcPts val="0"/>
              </a:spcAft>
              <a:buSzPts val="720"/>
              <a:buNone/>
              <a:defRPr sz="900"/>
            </a:lvl7pPr>
            <a:lvl8pPr indent="-228600" lvl="7" marL="3657600" algn="l">
              <a:spcBef>
                <a:spcPts val="1000"/>
              </a:spcBef>
              <a:spcAft>
                <a:spcPts val="0"/>
              </a:spcAft>
              <a:buSzPts val="720"/>
              <a:buNone/>
              <a:defRPr sz="900"/>
            </a:lvl8pPr>
            <a:lvl9pPr indent="-228600" lvl="8" marL="4114800" algn="l">
              <a:spcBef>
                <a:spcPts val="1000"/>
              </a:spcBef>
              <a:spcAft>
                <a:spcPts val="0"/>
              </a:spcAft>
              <a:buSzPts val="720"/>
              <a:buNone/>
              <a:defRPr sz="900"/>
            </a:lvl9pPr>
          </a:lstStyle>
          <a:p/>
        </p:txBody>
      </p:sp>
      <p:sp>
        <p:nvSpPr>
          <p:cNvPr id="171" name="Google Shape;171;p23"/>
          <p:cNvSpPr txBox="1"/>
          <p:nvPr>
            <p:ph idx="10" type="dt"/>
          </p:nvPr>
        </p:nvSpPr>
        <p:spPr>
          <a:xfrm>
            <a:off x="10653104" y="6391838"/>
            <a:ext cx="990599" cy="304799"/>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2" name="Google Shape;172;p23"/>
          <p:cNvSpPr txBox="1"/>
          <p:nvPr>
            <p:ph idx="11" type="ftr"/>
          </p:nvPr>
        </p:nvSpPr>
        <p:spPr>
          <a:xfrm>
            <a:off x="561110" y="6391838"/>
            <a:ext cx="3859795" cy="304801"/>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3" name="Google Shape;173;p23"/>
          <p:cNvSpPr/>
          <p:nvPr/>
        </p:nvSpPr>
        <p:spPr>
          <a:xfrm>
            <a:off x="10437812" y="0"/>
            <a:ext cx="685800" cy="1143000"/>
          </a:xfrm>
          <a:prstGeom prst="rect">
            <a:avLst/>
          </a:prstGeom>
          <a:solidFill>
            <a:schemeClr val="accent1"/>
          </a:solidFill>
          <a:ln>
            <a:noFill/>
          </a:ln>
          <a:effectLst>
            <a:outerShdw blurRad="38100" rotWithShape="0" dir="5400000" dist="25400">
              <a:srgbClr val="000000">
                <a:alpha val="44705"/>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 name="Google Shape;174;p23"/>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ame Card" showMasterSp="0">
  <p:cSld name="Name Card">
    <p:spTree>
      <p:nvGrpSpPr>
        <p:cNvPr id="175" name="Shape 175"/>
        <p:cNvGrpSpPr/>
        <p:nvPr/>
      </p:nvGrpSpPr>
      <p:grpSpPr>
        <a:xfrm>
          <a:off x="0" y="0"/>
          <a:ext cx="0" cy="0"/>
          <a:chOff x="0" y="0"/>
          <a:chExt cx="0" cy="0"/>
        </a:xfrm>
      </p:grpSpPr>
      <p:grpSp>
        <p:nvGrpSpPr>
          <p:cNvPr id="176" name="Google Shape;176;p24"/>
          <p:cNvGrpSpPr/>
          <p:nvPr/>
        </p:nvGrpSpPr>
        <p:grpSpPr>
          <a:xfrm>
            <a:off x="0" y="0"/>
            <a:ext cx="12192000" cy="6858000"/>
            <a:chOff x="0" y="0"/>
            <a:chExt cx="12192000" cy="6858000"/>
          </a:xfrm>
        </p:grpSpPr>
        <p:sp>
          <p:nvSpPr>
            <p:cNvPr id="177" name="Google Shape;177;p24"/>
            <p:cNvSpPr/>
            <p:nvPr/>
          </p:nvSpPr>
          <p:spPr>
            <a:xfrm>
              <a:off x="0" y="0"/>
              <a:ext cx="12192000" cy="6858000"/>
            </a:xfrm>
            <a:prstGeom prst="rect">
              <a:avLst/>
            </a:prstGeom>
            <a:blipFill rotWithShape="1">
              <a:blip r:embed="rId2">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 name="Google Shape;178;p24"/>
            <p:cNvSpPr/>
            <p:nvPr/>
          </p:nvSpPr>
          <p:spPr>
            <a:xfrm>
              <a:off x="0" y="2667000"/>
              <a:ext cx="4191000" cy="4191000"/>
            </a:xfrm>
            <a:prstGeom prst="ellipse">
              <a:avLst/>
            </a:prstGeom>
            <a:gradFill>
              <a:gsLst>
                <a:gs pos="0">
                  <a:srgbClr val="9B6BF2">
                    <a:alpha val="10980"/>
                  </a:srgbClr>
                </a:gs>
                <a:gs pos="36000">
                  <a:srgbClr val="9B6BF2">
                    <a:alpha val="9803"/>
                  </a:srgbClr>
                </a:gs>
                <a:gs pos="75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 name="Google Shape;179;p24"/>
            <p:cNvSpPr/>
            <p:nvPr/>
          </p:nvSpPr>
          <p:spPr>
            <a:xfrm>
              <a:off x="0" y="2895600"/>
              <a:ext cx="2362200" cy="2362200"/>
            </a:xfrm>
            <a:prstGeom prst="ellipse">
              <a:avLst/>
            </a:prstGeom>
            <a:gradFill>
              <a:gsLst>
                <a:gs pos="0">
                  <a:srgbClr val="9B6BF2">
                    <a:alpha val="7843"/>
                  </a:srgbClr>
                </a:gs>
                <a:gs pos="36000">
                  <a:srgbClr val="9B6BF2">
                    <a:alpha val="7843"/>
                  </a:srgbClr>
                </a:gs>
                <a:gs pos="72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p24"/>
            <p:cNvSpPr/>
            <p:nvPr/>
          </p:nvSpPr>
          <p:spPr>
            <a:xfrm>
              <a:off x="8609012" y="5867400"/>
              <a:ext cx="990600" cy="990600"/>
            </a:xfrm>
            <a:prstGeom prst="ellipse">
              <a:avLst/>
            </a:prstGeom>
            <a:gradFill>
              <a:gsLst>
                <a:gs pos="0">
                  <a:srgbClr val="9B6BF2">
                    <a:alpha val="13725"/>
                  </a:srgbClr>
                </a:gs>
                <a:gs pos="36000">
                  <a:srgbClr val="9B6BF2">
                    <a:alpha val="6666"/>
                  </a:srgbClr>
                </a:gs>
                <a:gs pos="66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p24"/>
            <p:cNvSpPr/>
            <p:nvPr/>
          </p:nvSpPr>
          <p:spPr>
            <a:xfrm>
              <a:off x="8609012" y="1676400"/>
              <a:ext cx="2819400" cy="2819400"/>
            </a:xfrm>
            <a:prstGeom prst="ellipse">
              <a:avLst/>
            </a:prstGeom>
            <a:gradFill>
              <a:gsLst>
                <a:gs pos="0">
                  <a:srgbClr val="9B6BF2">
                    <a:alpha val="6666"/>
                  </a:srgbClr>
                </a:gs>
                <a:gs pos="36000">
                  <a:srgbClr val="9B6BF2">
                    <a:alpha val="5882"/>
                  </a:srgbClr>
                </a:gs>
                <a:gs pos="69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 name="Google Shape;182;p24"/>
            <p:cNvSpPr/>
            <p:nvPr/>
          </p:nvSpPr>
          <p:spPr>
            <a:xfrm>
              <a:off x="7999412" y="8464"/>
              <a:ext cx="1600200" cy="1600200"/>
            </a:xfrm>
            <a:prstGeom prst="ellipse">
              <a:avLst/>
            </a:prstGeom>
            <a:gradFill>
              <a:gsLst>
                <a:gs pos="0">
                  <a:srgbClr val="9B6BF2">
                    <a:alpha val="13725"/>
                  </a:srgbClr>
                </a:gs>
                <a:gs pos="36000">
                  <a:srgbClr val="9B6BF2">
                    <a:alpha val="6666"/>
                  </a:srgbClr>
                </a:gs>
                <a:gs pos="73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24"/>
            <p:cNvSpPr/>
            <p:nvPr/>
          </p:nvSpPr>
          <p:spPr>
            <a:xfrm rot="-589932">
              <a:off x="8490951" y="4193583"/>
              <a:ext cx="3299407" cy="440924"/>
            </a:xfrm>
            <a:custGeom>
              <a:rect b="b" l="l" r="r" t="t"/>
              <a:pathLst>
                <a:path extrusionOk="0" h="5291" w="1000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 name="Google Shape;184;p24"/>
            <p:cNvSpPr/>
            <p:nvPr/>
          </p:nvSpPr>
          <p:spPr>
            <a:xfrm>
              <a:off x="455612" y="4241801"/>
              <a:ext cx="11277600" cy="2337161"/>
            </a:xfrm>
            <a:custGeom>
              <a:rect b="b" l="l" r="r" t="t"/>
              <a:pathLst>
                <a:path extrusionOk="0" h="8000" w="10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lt1"/>
            </a:solidFill>
            <a:ln>
              <a:noFill/>
            </a:ln>
          </p:spPr>
        </p:sp>
        <p:sp>
          <p:nvSpPr>
            <p:cNvPr id="185" name="Google Shape;185;p24"/>
            <p:cNvSpPr/>
            <p:nvPr/>
          </p:nvSpPr>
          <p:spPr>
            <a:xfrm>
              <a:off x="0" y="1587"/>
              <a:ext cx="12192000" cy="6856413"/>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sp>
      </p:grpSp>
      <p:sp>
        <p:nvSpPr>
          <p:cNvPr id="186" name="Google Shape;186;p24"/>
          <p:cNvSpPr txBox="1"/>
          <p:nvPr>
            <p:ph type="title"/>
          </p:nvPr>
        </p:nvSpPr>
        <p:spPr>
          <a:xfrm>
            <a:off x="1154954" y="2370667"/>
            <a:ext cx="8825660" cy="1822514"/>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Clr>
                <a:schemeClr val="lt2"/>
              </a:buClr>
              <a:buSzPts val="4000"/>
              <a:buFont typeface="Century Gothic"/>
              <a:buNone/>
              <a:defRPr b="0" sz="400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7" name="Google Shape;187;p24"/>
          <p:cNvSpPr txBox="1"/>
          <p:nvPr>
            <p:ph idx="1" type="body"/>
          </p:nvPr>
        </p:nvSpPr>
        <p:spPr>
          <a:xfrm>
            <a:off x="1154954" y="5024967"/>
            <a:ext cx="8825659" cy="860400"/>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600"/>
              <a:buNone/>
              <a:defRPr sz="2000" cap="none">
                <a:solidFill>
                  <a:srgbClr val="EE52A4"/>
                </a:solidFill>
              </a:defRPr>
            </a:lvl1pPr>
            <a:lvl2pPr indent="-228600" lvl="1" marL="914400" algn="l">
              <a:spcBef>
                <a:spcPts val="1000"/>
              </a:spcBef>
              <a:spcAft>
                <a:spcPts val="0"/>
              </a:spcAft>
              <a:buSzPts val="1440"/>
              <a:buNone/>
              <a:defRPr sz="1800">
                <a:solidFill>
                  <a:srgbClr val="888888"/>
                </a:solidFill>
              </a:defRPr>
            </a:lvl2pPr>
            <a:lvl3pPr indent="-228600" lvl="2" marL="1371600" algn="l">
              <a:spcBef>
                <a:spcPts val="1000"/>
              </a:spcBef>
              <a:spcAft>
                <a:spcPts val="0"/>
              </a:spcAft>
              <a:buSzPts val="1280"/>
              <a:buNone/>
              <a:defRPr sz="1600">
                <a:solidFill>
                  <a:srgbClr val="888888"/>
                </a:solidFill>
              </a:defRPr>
            </a:lvl3pPr>
            <a:lvl4pPr indent="-228600" lvl="3" marL="1828800" algn="l">
              <a:spcBef>
                <a:spcPts val="1000"/>
              </a:spcBef>
              <a:spcAft>
                <a:spcPts val="0"/>
              </a:spcAft>
              <a:buSzPts val="1120"/>
              <a:buNone/>
              <a:defRPr sz="1400">
                <a:solidFill>
                  <a:srgbClr val="888888"/>
                </a:solidFill>
              </a:defRPr>
            </a:lvl4pPr>
            <a:lvl5pPr indent="-228600" lvl="4" marL="2286000" algn="l">
              <a:spcBef>
                <a:spcPts val="1000"/>
              </a:spcBef>
              <a:spcAft>
                <a:spcPts val="0"/>
              </a:spcAft>
              <a:buSzPts val="1120"/>
              <a:buNone/>
              <a:defRPr sz="1400">
                <a:solidFill>
                  <a:srgbClr val="888888"/>
                </a:solidFill>
              </a:defRPr>
            </a:lvl5pPr>
            <a:lvl6pPr indent="-228600" lvl="5" marL="2743200" algn="l">
              <a:spcBef>
                <a:spcPts val="1000"/>
              </a:spcBef>
              <a:spcAft>
                <a:spcPts val="0"/>
              </a:spcAft>
              <a:buSzPts val="1120"/>
              <a:buNone/>
              <a:defRPr sz="1400">
                <a:solidFill>
                  <a:srgbClr val="888888"/>
                </a:solidFill>
              </a:defRPr>
            </a:lvl6pPr>
            <a:lvl7pPr indent="-228600" lvl="6" marL="3200400" algn="l">
              <a:spcBef>
                <a:spcPts val="1000"/>
              </a:spcBef>
              <a:spcAft>
                <a:spcPts val="0"/>
              </a:spcAft>
              <a:buSzPts val="1120"/>
              <a:buNone/>
              <a:defRPr sz="1400">
                <a:solidFill>
                  <a:srgbClr val="888888"/>
                </a:solidFill>
              </a:defRPr>
            </a:lvl7pPr>
            <a:lvl8pPr indent="-228600" lvl="7" marL="3657600" algn="l">
              <a:spcBef>
                <a:spcPts val="1000"/>
              </a:spcBef>
              <a:spcAft>
                <a:spcPts val="0"/>
              </a:spcAft>
              <a:buSzPts val="1120"/>
              <a:buNone/>
              <a:defRPr sz="1400">
                <a:solidFill>
                  <a:srgbClr val="888888"/>
                </a:solidFill>
              </a:defRPr>
            </a:lvl8pPr>
            <a:lvl9pPr indent="-228600" lvl="8" marL="4114800" algn="l">
              <a:spcBef>
                <a:spcPts val="1000"/>
              </a:spcBef>
              <a:spcAft>
                <a:spcPts val="0"/>
              </a:spcAft>
              <a:buSzPts val="1120"/>
              <a:buNone/>
              <a:defRPr sz="1400">
                <a:solidFill>
                  <a:srgbClr val="888888"/>
                </a:solidFill>
              </a:defRPr>
            </a:lvl9pPr>
          </a:lstStyle>
          <a:p/>
        </p:txBody>
      </p:sp>
      <p:sp>
        <p:nvSpPr>
          <p:cNvPr id="188" name="Google Shape;188;p24"/>
          <p:cNvSpPr txBox="1"/>
          <p:nvPr>
            <p:ph idx="10" type="dt"/>
          </p:nvPr>
        </p:nvSpPr>
        <p:spPr>
          <a:xfrm>
            <a:off x="10653104" y="6391838"/>
            <a:ext cx="990599" cy="304799"/>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9" name="Google Shape;189;p24"/>
          <p:cNvSpPr txBox="1"/>
          <p:nvPr>
            <p:ph idx="11" type="ftr"/>
          </p:nvPr>
        </p:nvSpPr>
        <p:spPr>
          <a:xfrm>
            <a:off x="561110" y="6391838"/>
            <a:ext cx="3859795" cy="304801"/>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0" name="Google Shape;190;p24"/>
          <p:cNvSpPr/>
          <p:nvPr/>
        </p:nvSpPr>
        <p:spPr>
          <a:xfrm>
            <a:off x="10437812" y="0"/>
            <a:ext cx="685800" cy="1143000"/>
          </a:xfrm>
          <a:prstGeom prst="rect">
            <a:avLst/>
          </a:prstGeom>
          <a:solidFill>
            <a:schemeClr val="accent1"/>
          </a:solidFill>
          <a:ln>
            <a:noFill/>
          </a:ln>
          <a:effectLst>
            <a:outerShdw blurRad="38100" rotWithShape="0" dir="5400000" dist="25400">
              <a:srgbClr val="000000">
                <a:alpha val="44705"/>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p24"/>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Column">
  <p:cSld name="3 Column">
    <p:spTree>
      <p:nvGrpSpPr>
        <p:cNvPr id="192" name="Shape 192"/>
        <p:cNvGrpSpPr/>
        <p:nvPr/>
      </p:nvGrpSpPr>
      <p:grpSpPr>
        <a:xfrm>
          <a:off x="0" y="0"/>
          <a:ext cx="0" cy="0"/>
          <a:chOff x="0" y="0"/>
          <a:chExt cx="0" cy="0"/>
        </a:xfrm>
      </p:grpSpPr>
      <p:sp>
        <p:nvSpPr>
          <p:cNvPr id="193" name="Google Shape;193;p25"/>
          <p:cNvSpPr txBox="1"/>
          <p:nvPr>
            <p:ph type="title"/>
          </p:nvPr>
        </p:nvSpPr>
        <p:spPr>
          <a:xfrm>
            <a:off x="1154954" y="973668"/>
            <a:ext cx="8825659" cy="70696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chemeClr val="lt2"/>
              </a:buClr>
              <a:buSzPts val="3600"/>
              <a:buFont typeface="Century Gothic"/>
              <a:buNone/>
              <a:defRPr sz="36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4" name="Google Shape;194;p25"/>
          <p:cNvSpPr txBox="1"/>
          <p:nvPr>
            <p:ph idx="1" type="body"/>
          </p:nvPr>
        </p:nvSpPr>
        <p:spPr>
          <a:xfrm>
            <a:off x="1154954" y="2603502"/>
            <a:ext cx="3141878" cy="576262"/>
          </a:xfrm>
          <a:prstGeom prst="rect">
            <a:avLst/>
          </a:prstGeom>
          <a:noFill/>
          <a:ln>
            <a:noFill/>
          </a:ln>
        </p:spPr>
        <p:txBody>
          <a:bodyPr anchorCtr="0" anchor="b" bIns="45700" lIns="91425" spcFirstLastPara="1" rIns="91425" wrap="square" tIns="45700">
            <a:noAutofit/>
          </a:bodyPr>
          <a:lstStyle>
            <a:lvl1pPr indent="-228600" lvl="0" marL="457200" algn="l">
              <a:spcBef>
                <a:spcPts val="1000"/>
              </a:spcBef>
              <a:spcAft>
                <a:spcPts val="0"/>
              </a:spcAft>
              <a:buSzPts val="1920"/>
              <a:buNone/>
              <a:defRPr b="0" sz="2400">
                <a:solidFill>
                  <a:srgbClr val="EE52A4"/>
                </a:solidFill>
              </a:defRPr>
            </a:lvl1pPr>
            <a:lvl2pPr indent="-228600" lvl="1" marL="914400" algn="l">
              <a:spcBef>
                <a:spcPts val="1000"/>
              </a:spcBef>
              <a:spcAft>
                <a:spcPts val="0"/>
              </a:spcAft>
              <a:buSzPts val="1600"/>
              <a:buNone/>
              <a:defRPr b="1" sz="2000"/>
            </a:lvl2pPr>
            <a:lvl3pPr indent="-228600" lvl="2" marL="1371600" algn="l">
              <a:spcBef>
                <a:spcPts val="1000"/>
              </a:spcBef>
              <a:spcAft>
                <a:spcPts val="0"/>
              </a:spcAft>
              <a:buSzPts val="1440"/>
              <a:buNone/>
              <a:defRPr b="1" sz="1800"/>
            </a:lvl3pPr>
            <a:lvl4pPr indent="-228600" lvl="3" marL="1828800" algn="l">
              <a:spcBef>
                <a:spcPts val="1000"/>
              </a:spcBef>
              <a:spcAft>
                <a:spcPts val="0"/>
              </a:spcAft>
              <a:buSzPts val="1280"/>
              <a:buNone/>
              <a:defRPr b="1" sz="1600"/>
            </a:lvl4pPr>
            <a:lvl5pPr indent="-228600" lvl="4" marL="2286000" algn="l">
              <a:spcBef>
                <a:spcPts val="1000"/>
              </a:spcBef>
              <a:spcAft>
                <a:spcPts val="0"/>
              </a:spcAft>
              <a:buSzPts val="1280"/>
              <a:buNone/>
              <a:defRPr b="1" sz="1600"/>
            </a:lvl5pPr>
            <a:lvl6pPr indent="-228600" lvl="5" marL="2743200" algn="l">
              <a:spcBef>
                <a:spcPts val="1000"/>
              </a:spcBef>
              <a:spcAft>
                <a:spcPts val="0"/>
              </a:spcAft>
              <a:buSzPts val="1280"/>
              <a:buNone/>
              <a:defRPr b="1" sz="1600"/>
            </a:lvl6pPr>
            <a:lvl7pPr indent="-228600" lvl="6" marL="3200400" algn="l">
              <a:spcBef>
                <a:spcPts val="1000"/>
              </a:spcBef>
              <a:spcAft>
                <a:spcPts val="0"/>
              </a:spcAft>
              <a:buSzPts val="1280"/>
              <a:buNone/>
              <a:defRPr b="1" sz="1600"/>
            </a:lvl7pPr>
            <a:lvl8pPr indent="-228600" lvl="7" marL="3657600" algn="l">
              <a:spcBef>
                <a:spcPts val="1000"/>
              </a:spcBef>
              <a:spcAft>
                <a:spcPts val="0"/>
              </a:spcAft>
              <a:buSzPts val="1280"/>
              <a:buNone/>
              <a:defRPr b="1" sz="1600"/>
            </a:lvl8pPr>
            <a:lvl9pPr indent="-228600" lvl="8" marL="4114800" algn="l">
              <a:spcBef>
                <a:spcPts val="1000"/>
              </a:spcBef>
              <a:spcAft>
                <a:spcPts val="0"/>
              </a:spcAft>
              <a:buSzPts val="1280"/>
              <a:buNone/>
              <a:defRPr b="1" sz="1600"/>
            </a:lvl9pPr>
          </a:lstStyle>
          <a:p/>
        </p:txBody>
      </p:sp>
      <p:sp>
        <p:nvSpPr>
          <p:cNvPr id="195" name="Google Shape;195;p25"/>
          <p:cNvSpPr txBox="1"/>
          <p:nvPr>
            <p:ph idx="2" type="body"/>
          </p:nvPr>
        </p:nvSpPr>
        <p:spPr>
          <a:xfrm>
            <a:off x="1154953" y="3179764"/>
            <a:ext cx="3141879" cy="2847293"/>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120"/>
              <a:buNone/>
              <a:defRPr sz="1400"/>
            </a:lvl1pPr>
            <a:lvl2pPr indent="-228600" lvl="1" marL="914400" algn="l">
              <a:spcBef>
                <a:spcPts val="1000"/>
              </a:spcBef>
              <a:spcAft>
                <a:spcPts val="0"/>
              </a:spcAft>
              <a:buSzPts val="960"/>
              <a:buNone/>
              <a:defRPr sz="1200"/>
            </a:lvl2pPr>
            <a:lvl3pPr indent="-228600" lvl="2" marL="1371600" algn="l">
              <a:spcBef>
                <a:spcPts val="1000"/>
              </a:spcBef>
              <a:spcAft>
                <a:spcPts val="0"/>
              </a:spcAft>
              <a:buSzPts val="800"/>
              <a:buNone/>
              <a:defRPr sz="1000"/>
            </a:lvl3pPr>
            <a:lvl4pPr indent="-228600" lvl="3" marL="1828800" algn="l">
              <a:spcBef>
                <a:spcPts val="1000"/>
              </a:spcBef>
              <a:spcAft>
                <a:spcPts val="0"/>
              </a:spcAft>
              <a:buSzPts val="720"/>
              <a:buNone/>
              <a:defRPr sz="900"/>
            </a:lvl4pPr>
            <a:lvl5pPr indent="-228600" lvl="4" marL="2286000" algn="l">
              <a:spcBef>
                <a:spcPts val="1000"/>
              </a:spcBef>
              <a:spcAft>
                <a:spcPts val="0"/>
              </a:spcAft>
              <a:buSzPts val="720"/>
              <a:buNone/>
              <a:defRPr sz="900"/>
            </a:lvl5pPr>
            <a:lvl6pPr indent="-228600" lvl="5" marL="2743200" algn="l">
              <a:spcBef>
                <a:spcPts val="1000"/>
              </a:spcBef>
              <a:spcAft>
                <a:spcPts val="0"/>
              </a:spcAft>
              <a:buSzPts val="720"/>
              <a:buNone/>
              <a:defRPr sz="900"/>
            </a:lvl6pPr>
            <a:lvl7pPr indent="-228600" lvl="6" marL="3200400" algn="l">
              <a:spcBef>
                <a:spcPts val="1000"/>
              </a:spcBef>
              <a:spcAft>
                <a:spcPts val="0"/>
              </a:spcAft>
              <a:buSzPts val="720"/>
              <a:buNone/>
              <a:defRPr sz="900"/>
            </a:lvl7pPr>
            <a:lvl8pPr indent="-228600" lvl="7" marL="3657600" algn="l">
              <a:spcBef>
                <a:spcPts val="1000"/>
              </a:spcBef>
              <a:spcAft>
                <a:spcPts val="0"/>
              </a:spcAft>
              <a:buSzPts val="720"/>
              <a:buNone/>
              <a:defRPr sz="900"/>
            </a:lvl8pPr>
            <a:lvl9pPr indent="-228600" lvl="8" marL="4114800" algn="l">
              <a:spcBef>
                <a:spcPts val="1000"/>
              </a:spcBef>
              <a:spcAft>
                <a:spcPts val="0"/>
              </a:spcAft>
              <a:buSzPts val="720"/>
              <a:buNone/>
              <a:defRPr sz="900"/>
            </a:lvl9pPr>
          </a:lstStyle>
          <a:p/>
        </p:txBody>
      </p:sp>
      <p:sp>
        <p:nvSpPr>
          <p:cNvPr id="196" name="Google Shape;196;p25"/>
          <p:cNvSpPr txBox="1"/>
          <p:nvPr>
            <p:ph idx="3" type="body"/>
          </p:nvPr>
        </p:nvSpPr>
        <p:spPr>
          <a:xfrm>
            <a:off x="4512721" y="2603500"/>
            <a:ext cx="3147009" cy="576262"/>
          </a:xfrm>
          <a:prstGeom prst="rect">
            <a:avLst/>
          </a:prstGeom>
          <a:noFill/>
          <a:ln>
            <a:noFill/>
          </a:ln>
        </p:spPr>
        <p:txBody>
          <a:bodyPr anchorCtr="0" anchor="b" bIns="45700" lIns="91425" spcFirstLastPara="1" rIns="91425" wrap="square" tIns="45700">
            <a:noAutofit/>
          </a:bodyPr>
          <a:lstStyle>
            <a:lvl1pPr indent="-228600" lvl="0" marL="457200" algn="l">
              <a:spcBef>
                <a:spcPts val="1000"/>
              </a:spcBef>
              <a:spcAft>
                <a:spcPts val="0"/>
              </a:spcAft>
              <a:buSzPts val="1920"/>
              <a:buNone/>
              <a:defRPr b="0" sz="2400">
                <a:solidFill>
                  <a:srgbClr val="EE52A4"/>
                </a:solidFill>
              </a:defRPr>
            </a:lvl1pPr>
            <a:lvl2pPr indent="-228600" lvl="1" marL="914400" algn="l">
              <a:spcBef>
                <a:spcPts val="1000"/>
              </a:spcBef>
              <a:spcAft>
                <a:spcPts val="0"/>
              </a:spcAft>
              <a:buSzPts val="1600"/>
              <a:buNone/>
              <a:defRPr b="1" sz="2000"/>
            </a:lvl2pPr>
            <a:lvl3pPr indent="-228600" lvl="2" marL="1371600" algn="l">
              <a:spcBef>
                <a:spcPts val="1000"/>
              </a:spcBef>
              <a:spcAft>
                <a:spcPts val="0"/>
              </a:spcAft>
              <a:buSzPts val="1440"/>
              <a:buNone/>
              <a:defRPr b="1" sz="1800"/>
            </a:lvl3pPr>
            <a:lvl4pPr indent="-228600" lvl="3" marL="1828800" algn="l">
              <a:spcBef>
                <a:spcPts val="1000"/>
              </a:spcBef>
              <a:spcAft>
                <a:spcPts val="0"/>
              </a:spcAft>
              <a:buSzPts val="1280"/>
              <a:buNone/>
              <a:defRPr b="1" sz="1600"/>
            </a:lvl4pPr>
            <a:lvl5pPr indent="-228600" lvl="4" marL="2286000" algn="l">
              <a:spcBef>
                <a:spcPts val="1000"/>
              </a:spcBef>
              <a:spcAft>
                <a:spcPts val="0"/>
              </a:spcAft>
              <a:buSzPts val="1280"/>
              <a:buNone/>
              <a:defRPr b="1" sz="1600"/>
            </a:lvl5pPr>
            <a:lvl6pPr indent="-228600" lvl="5" marL="2743200" algn="l">
              <a:spcBef>
                <a:spcPts val="1000"/>
              </a:spcBef>
              <a:spcAft>
                <a:spcPts val="0"/>
              </a:spcAft>
              <a:buSzPts val="1280"/>
              <a:buNone/>
              <a:defRPr b="1" sz="1600"/>
            </a:lvl6pPr>
            <a:lvl7pPr indent="-228600" lvl="6" marL="3200400" algn="l">
              <a:spcBef>
                <a:spcPts val="1000"/>
              </a:spcBef>
              <a:spcAft>
                <a:spcPts val="0"/>
              </a:spcAft>
              <a:buSzPts val="1280"/>
              <a:buNone/>
              <a:defRPr b="1" sz="1600"/>
            </a:lvl7pPr>
            <a:lvl8pPr indent="-228600" lvl="7" marL="3657600" algn="l">
              <a:spcBef>
                <a:spcPts val="1000"/>
              </a:spcBef>
              <a:spcAft>
                <a:spcPts val="0"/>
              </a:spcAft>
              <a:buSzPts val="1280"/>
              <a:buNone/>
              <a:defRPr b="1" sz="1600"/>
            </a:lvl8pPr>
            <a:lvl9pPr indent="-228600" lvl="8" marL="4114800" algn="l">
              <a:spcBef>
                <a:spcPts val="1000"/>
              </a:spcBef>
              <a:spcAft>
                <a:spcPts val="0"/>
              </a:spcAft>
              <a:buSzPts val="1280"/>
              <a:buNone/>
              <a:defRPr b="1" sz="1600"/>
            </a:lvl9pPr>
          </a:lstStyle>
          <a:p/>
        </p:txBody>
      </p:sp>
      <p:sp>
        <p:nvSpPr>
          <p:cNvPr id="197" name="Google Shape;197;p25"/>
          <p:cNvSpPr txBox="1"/>
          <p:nvPr>
            <p:ph idx="4" type="body"/>
          </p:nvPr>
        </p:nvSpPr>
        <p:spPr>
          <a:xfrm>
            <a:off x="4512721" y="3179763"/>
            <a:ext cx="3147009" cy="2847293"/>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120"/>
              <a:buNone/>
              <a:defRPr sz="1400"/>
            </a:lvl1pPr>
            <a:lvl2pPr indent="-228600" lvl="1" marL="914400" algn="l">
              <a:spcBef>
                <a:spcPts val="1000"/>
              </a:spcBef>
              <a:spcAft>
                <a:spcPts val="0"/>
              </a:spcAft>
              <a:buSzPts val="960"/>
              <a:buNone/>
              <a:defRPr sz="1200"/>
            </a:lvl2pPr>
            <a:lvl3pPr indent="-228600" lvl="2" marL="1371600" algn="l">
              <a:spcBef>
                <a:spcPts val="1000"/>
              </a:spcBef>
              <a:spcAft>
                <a:spcPts val="0"/>
              </a:spcAft>
              <a:buSzPts val="800"/>
              <a:buNone/>
              <a:defRPr sz="1000"/>
            </a:lvl3pPr>
            <a:lvl4pPr indent="-228600" lvl="3" marL="1828800" algn="l">
              <a:spcBef>
                <a:spcPts val="1000"/>
              </a:spcBef>
              <a:spcAft>
                <a:spcPts val="0"/>
              </a:spcAft>
              <a:buSzPts val="720"/>
              <a:buNone/>
              <a:defRPr sz="900"/>
            </a:lvl4pPr>
            <a:lvl5pPr indent="-228600" lvl="4" marL="2286000" algn="l">
              <a:spcBef>
                <a:spcPts val="1000"/>
              </a:spcBef>
              <a:spcAft>
                <a:spcPts val="0"/>
              </a:spcAft>
              <a:buSzPts val="720"/>
              <a:buNone/>
              <a:defRPr sz="900"/>
            </a:lvl5pPr>
            <a:lvl6pPr indent="-228600" lvl="5" marL="2743200" algn="l">
              <a:spcBef>
                <a:spcPts val="1000"/>
              </a:spcBef>
              <a:spcAft>
                <a:spcPts val="0"/>
              </a:spcAft>
              <a:buSzPts val="720"/>
              <a:buNone/>
              <a:defRPr sz="900"/>
            </a:lvl6pPr>
            <a:lvl7pPr indent="-228600" lvl="6" marL="3200400" algn="l">
              <a:spcBef>
                <a:spcPts val="1000"/>
              </a:spcBef>
              <a:spcAft>
                <a:spcPts val="0"/>
              </a:spcAft>
              <a:buSzPts val="720"/>
              <a:buNone/>
              <a:defRPr sz="900"/>
            </a:lvl7pPr>
            <a:lvl8pPr indent="-228600" lvl="7" marL="3657600" algn="l">
              <a:spcBef>
                <a:spcPts val="1000"/>
              </a:spcBef>
              <a:spcAft>
                <a:spcPts val="0"/>
              </a:spcAft>
              <a:buSzPts val="720"/>
              <a:buNone/>
              <a:defRPr sz="900"/>
            </a:lvl8pPr>
            <a:lvl9pPr indent="-228600" lvl="8" marL="4114800" algn="l">
              <a:spcBef>
                <a:spcPts val="1000"/>
              </a:spcBef>
              <a:spcAft>
                <a:spcPts val="0"/>
              </a:spcAft>
              <a:buSzPts val="720"/>
              <a:buNone/>
              <a:defRPr sz="900"/>
            </a:lvl9pPr>
          </a:lstStyle>
          <a:p/>
        </p:txBody>
      </p:sp>
      <p:sp>
        <p:nvSpPr>
          <p:cNvPr id="198" name="Google Shape;198;p25"/>
          <p:cNvSpPr txBox="1"/>
          <p:nvPr>
            <p:ph idx="5" type="body"/>
          </p:nvPr>
        </p:nvSpPr>
        <p:spPr>
          <a:xfrm>
            <a:off x="7888135" y="2603501"/>
            <a:ext cx="3145730" cy="576262"/>
          </a:xfrm>
          <a:prstGeom prst="rect">
            <a:avLst/>
          </a:prstGeom>
          <a:noFill/>
          <a:ln>
            <a:noFill/>
          </a:ln>
        </p:spPr>
        <p:txBody>
          <a:bodyPr anchorCtr="0" anchor="b" bIns="45700" lIns="91425" spcFirstLastPara="1" rIns="91425" wrap="square" tIns="45700">
            <a:noAutofit/>
          </a:bodyPr>
          <a:lstStyle>
            <a:lvl1pPr indent="-228600" lvl="0" marL="457200" algn="l">
              <a:spcBef>
                <a:spcPts val="1000"/>
              </a:spcBef>
              <a:spcAft>
                <a:spcPts val="0"/>
              </a:spcAft>
              <a:buSzPts val="1920"/>
              <a:buNone/>
              <a:defRPr b="0" sz="2400">
                <a:solidFill>
                  <a:srgbClr val="EE52A4"/>
                </a:solidFill>
              </a:defRPr>
            </a:lvl1pPr>
            <a:lvl2pPr indent="-228600" lvl="1" marL="914400" algn="l">
              <a:spcBef>
                <a:spcPts val="1000"/>
              </a:spcBef>
              <a:spcAft>
                <a:spcPts val="0"/>
              </a:spcAft>
              <a:buSzPts val="1600"/>
              <a:buNone/>
              <a:defRPr b="1" sz="2000"/>
            </a:lvl2pPr>
            <a:lvl3pPr indent="-228600" lvl="2" marL="1371600" algn="l">
              <a:spcBef>
                <a:spcPts val="1000"/>
              </a:spcBef>
              <a:spcAft>
                <a:spcPts val="0"/>
              </a:spcAft>
              <a:buSzPts val="1440"/>
              <a:buNone/>
              <a:defRPr b="1" sz="1800"/>
            </a:lvl3pPr>
            <a:lvl4pPr indent="-228600" lvl="3" marL="1828800" algn="l">
              <a:spcBef>
                <a:spcPts val="1000"/>
              </a:spcBef>
              <a:spcAft>
                <a:spcPts val="0"/>
              </a:spcAft>
              <a:buSzPts val="1280"/>
              <a:buNone/>
              <a:defRPr b="1" sz="1600"/>
            </a:lvl4pPr>
            <a:lvl5pPr indent="-228600" lvl="4" marL="2286000" algn="l">
              <a:spcBef>
                <a:spcPts val="1000"/>
              </a:spcBef>
              <a:spcAft>
                <a:spcPts val="0"/>
              </a:spcAft>
              <a:buSzPts val="1280"/>
              <a:buNone/>
              <a:defRPr b="1" sz="1600"/>
            </a:lvl5pPr>
            <a:lvl6pPr indent="-228600" lvl="5" marL="2743200" algn="l">
              <a:spcBef>
                <a:spcPts val="1000"/>
              </a:spcBef>
              <a:spcAft>
                <a:spcPts val="0"/>
              </a:spcAft>
              <a:buSzPts val="1280"/>
              <a:buNone/>
              <a:defRPr b="1" sz="1600"/>
            </a:lvl6pPr>
            <a:lvl7pPr indent="-228600" lvl="6" marL="3200400" algn="l">
              <a:spcBef>
                <a:spcPts val="1000"/>
              </a:spcBef>
              <a:spcAft>
                <a:spcPts val="0"/>
              </a:spcAft>
              <a:buSzPts val="1280"/>
              <a:buNone/>
              <a:defRPr b="1" sz="1600"/>
            </a:lvl7pPr>
            <a:lvl8pPr indent="-228600" lvl="7" marL="3657600" algn="l">
              <a:spcBef>
                <a:spcPts val="1000"/>
              </a:spcBef>
              <a:spcAft>
                <a:spcPts val="0"/>
              </a:spcAft>
              <a:buSzPts val="1280"/>
              <a:buNone/>
              <a:defRPr b="1" sz="1600"/>
            </a:lvl8pPr>
            <a:lvl9pPr indent="-228600" lvl="8" marL="4114800" algn="l">
              <a:spcBef>
                <a:spcPts val="1000"/>
              </a:spcBef>
              <a:spcAft>
                <a:spcPts val="0"/>
              </a:spcAft>
              <a:buSzPts val="1280"/>
              <a:buNone/>
              <a:defRPr b="1" sz="1600"/>
            </a:lvl9pPr>
          </a:lstStyle>
          <a:p/>
        </p:txBody>
      </p:sp>
      <p:sp>
        <p:nvSpPr>
          <p:cNvPr id="199" name="Google Shape;199;p25"/>
          <p:cNvSpPr txBox="1"/>
          <p:nvPr>
            <p:ph idx="6" type="body"/>
          </p:nvPr>
        </p:nvSpPr>
        <p:spPr>
          <a:xfrm>
            <a:off x="7888329" y="3179762"/>
            <a:ext cx="3145536" cy="2847293"/>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120"/>
              <a:buNone/>
              <a:defRPr sz="1400"/>
            </a:lvl1pPr>
            <a:lvl2pPr indent="-228600" lvl="1" marL="914400" algn="l">
              <a:spcBef>
                <a:spcPts val="1000"/>
              </a:spcBef>
              <a:spcAft>
                <a:spcPts val="0"/>
              </a:spcAft>
              <a:buSzPts val="960"/>
              <a:buNone/>
              <a:defRPr sz="1200"/>
            </a:lvl2pPr>
            <a:lvl3pPr indent="-228600" lvl="2" marL="1371600" algn="l">
              <a:spcBef>
                <a:spcPts val="1000"/>
              </a:spcBef>
              <a:spcAft>
                <a:spcPts val="0"/>
              </a:spcAft>
              <a:buSzPts val="800"/>
              <a:buNone/>
              <a:defRPr sz="1000"/>
            </a:lvl3pPr>
            <a:lvl4pPr indent="-228600" lvl="3" marL="1828800" algn="l">
              <a:spcBef>
                <a:spcPts val="1000"/>
              </a:spcBef>
              <a:spcAft>
                <a:spcPts val="0"/>
              </a:spcAft>
              <a:buSzPts val="720"/>
              <a:buNone/>
              <a:defRPr sz="900"/>
            </a:lvl4pPr>
            <a:lvl5pPr indent="-228600" lvl="4" marL="2286000" algn="l">
              <a:spcBef>
                <a:spcPts val="1000"/>
              </a:spcBef>
              <a:spcAft>
                <a:spcPts val="0"/>
              </a:spcAft>
              <a:buSzPts val="720"/>
              <a:buNone/>
              <a:defRPr sz="900"/>
            </a:lvl5pPr>
            <a:lvl6pPr indent="-228600" lvl="5" marL="2743200" algn="l">
              <a:spcBef>
                <a:spcPts val="1000"/>
              </a:spcBef>
              <a:spcAft>
                <a:spcPts val="0"/>
              </a:spcAft>
              <a:buSzPts val="720"/>
              <a:buNone/>
              <a:defRPr sz="900"/>
            </a:lvl6pPr>
            <a:lvl7pPr indent="-228600" lvl="6" marL="3200400" algn="l">
              <a:spcBef>
                <a:spcPts val="1000"/>
              </a:spcBef>
              <a:spcAft>
                <a:spcPts val="0"/>
              </a:spcAft>
              <a:buSzPts val="720"/>
              <a:buNone/>
              <a:defRPr sz="900"/>
            </a:lvl7pPr>
            <a:lvl8pPr indent="-228600" lvl="7" marL="3657600" algn="l">
              <a:spcBef>
                <a:spcPts val="1000"/>
              </a:spcBef>
              <a:spcAft>
                <a:spcPts val="0"/>
              </a:spcAft>
              <a:buSzPts val="720"/>
              <a:buNone/>
              <a:defRPr sz="900"/>
            </a:lvl8pPr>
            <a:lvl9pPr indent="-228600" lvl="8" marL="4114800" algn="l">
              <a:spcBef>
                <a:spcPts val="1000"/>
              </a:spcBef>
              <a:spcAft>
                <a:spcPts val="0"/>
              </a:spcAft>
              <a:buSzPts val="720"/>
              <a:buNone/>
              <a:defRPr sz="900"/>
            </a:lvl9pPr>
          </a:lstStyle>
          <a:p/>
        </p:txBody>
      </p:sp>
      <p:cxnSp>
        <p:nvCxnSpPr>
          <p:cNvPr id="200" name="Google Shape;200;p25"/>
          <p:cNvCxnSpPr/>
          <p:nvPr/>
        </p:nvCxnSpPr>
        <p:spPr>
          <a:xfrm>
            <a:off x="4403971" y="2569633"/>
            <a:ext cx="0" cy="3492499"/>
          </a:xfrm>
          <a:prstGeom prst="straightConnector1">
            <a:avLst/>
          </a:prstGeom>
          <a:noFill/>
          <a:ln cap="flat" cmpd="sng" w="12700">
            <a:solidFill>
              <a:schemeClr val="accent1">
                <a:alpha val="40000"/>
              </a:schemeClr>
            </a:solidFill>
            <a:prstDash val="solid"/>
            <a:round/>
            <a:headEnd len="sm" w="sm" type="none"/>
            <a:tailEnd len="sm" w="sm" type="none"/>
          </a:ln>
        </p:spPr>
      </p:cxnSp>
      <p:cxnSp>
        <p:nvCxnSpPr>
          <p:cNvPr id="201" name="Google Shape;201;p25"/>
          <p:cNvCxnSpPr/>
          <p:nvPr/>
        </p:nvCxnSpPr>
        <p:spPr>
          <a:xfrm>
            <a:off x="7772401" y="2569633"/>
            <a:ext cx="0" cy="3492499"/>
          </a:xfrm>
          <a:prstGeom prst="straightConnector1">
            <a:avLst/>
          </a:prstGeom>
          <a:noFill/>
          <a:ln cap="flat" cmpd="sng" w="12700">
            <a:solidFill>
              <a:schemeClr val="accent1">
                <a:alpha val="40000"/>
              </a:schemeClr>
            </a:solidFill>
            <a:prstDash val="solid"/>
            <a:round/>
            <a:headEnd len="sm" w="sm" type="none"/>
            <a:tailEnd len="sm" w="sm" type="none"/>
          </a:ln>
        </p:spPr>
      </p:cxnSp>
      <p:sp>
        <p:nvSpPr>
          <p:cNvPr id="202" name="Google Shape;202;p25"/>
          <p:cNvSpPr txBox="1"/>
          <p:nvPr>
            <p:ph idx="10" type="dt"/>
          </p:nvPr>
        </p:nvSpPr>
        <p:spPr>
          <a:xfrm>
            <a:off x="10653104" y="6391838"/>
            <a:ext cx="990599" cy="304799"/>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3" name="Google Shape;203;p25"/>
          <p:cNvSpPr txBox="1"/>
          <p:nvPr>
            <p:ph idx="11" type="ftr"/>
          </p:nvPr>
        </p:nvSpPr>
        <p:spPr>
          <a:xfrm>
            <a:off x="561110" y="6391838"/>
            <a:ext cx="3859795" cy="304801"/>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4" name="Google Shape;204;p25"/>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Picture Column">
  <p:cSld name="3 Picture Column">
    <p:spTree>
      <p:nvGrpSpPr>
        <p:cNvPr id="205" name="Shape 205"/>
        <p:cNvGrpSpPr/>
        <p:nvPr/>
      </p:nvGrpSpPr>
      <p:grpSpPr>
        <a:xfrm>
          <a:off x="0" y="0"/>
          <a:ext cx="0" cy="0"/>
          <a:chOff x="0" y="0"/>
          <a:chExt cx="0" cy="0"/>
        </a:xfrm>
      </p:grpSpPr>
      <p:sp>
        <p:nvSpPr>
          <p:cNvPr id="206" name="Google Shape;206;p26"/>
          <p:cNvSpPr txBox="1"/>
          <p:nvPr>
            <p:ph type="title"/>
          </p:nvPr>
        </p:nvSpPr>
        <p:spPr>
          <a:xfrm>
            <a:off x="1154954" y="973668"/>
            <a:ext cx="8825659" cy="70696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chemeClr val="lt2"/>
              </a:buClr>
              <a:buSzPts val="3600"/>
              <a:buFont typeface="Century Gothic"/>
              <a:buNone/>
              <a:defRPr sz="36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7" name="Google Shape;207;p26"/>
          <p:cNvSpPr txBox="1"/>
          <p:nvPr>
            <p:ph idx="1" type="body"/>
          </p:nvPr>
        </p:nvSpPr>
        <p:spPr>
          <a:xfrm>
            <a:off x="1154954" y="4532844"/>
            <a:ext cx="3050438" cy="576262"/>
          </a:xfrm>
          <a:prstGeom prst="rect">
            <a:avLst/>
          </a:prstGeom>
          <a:noFill/>
          <a:ln>
            <a:noFill/>
          </a:ln>
        </p:spPr>
        <p:txBody>
          <a:bodyPr anchorCtr="0" anchor="b" bIns="45700" lIns="91425" spcFirstLastPara="1" rIns="91425" wrap="square" tIns="45700">
            <a:noAutofit/>
          </a:bodyPr>
          <a:lstStyle>
            <a:lvl1pPr indent="-228600" lvl="0" marL="457200" algn="l">
              <a:spcBef>
                <a:spcPts val="1000"/>
              </a:spcBef>
              <a:spcAft>
                <a:spcPts val="0"/>
              </a:spcAft>
              <a:buSzPts val="1920"/>
              <a:buNone/>
              <a:defRPr b="0" sz="2400">
                <a:solidFill>
                  <a:srgbClr val="EE52A4"/>
                </a:solidFill>
              </a:defRPr>
            </a:lvl1pPr>
            <a:lvl2pPr indent="-228600" lvl="1" marL="914400" algn="l">
              <a:spcBef>
                <a:spcPts val="1000"/>
              </a:spcBef>
              <a:spcAft>
                <a:spcPts val="0"/>
              </a:spcAft>
              <a:buSzPts val="1600"/>
              <a:buNone/>
              <a:defRPr b="1" sz="2000"/>
            </a:lvl2pPr>
            <a:lvl3pPr indent="-228600" lvl="2" marL="1371600" algn="l">
              <a:spcBef>
                <a:spcPts val="1000"/>
              </a:spcBef>
              <a:spcAft>
                <a:spcPts val="0"/>
              </a:spcAft>
              <a:buSzPts val="1440"/>
              <a:buNone/>
              <a:defRPr b="1" sz="1800"/>
            </a:lvl3pPr>
            <a:lvl4pPr indent="-228600" lvl="3" marL="1828800" algn="l">
              <a:spcBef>
                <a:spcPts val="1000"/>
              </a:spcBef>
              <a:spcAft>
                <a:spcPts val="0"/>
              </a:spcAft>
              <a:buSzPts val="1280"/>
              <a:buNone/>
              <a:defRPr b="1" sz="1600"/>
            </a:lvl4pPr>
            <a:lvl5pPr indent="-228600" lvl="4" marL="2286000" algn="l">
              <a:spcBef>
                <a:spcPts val="1000"/>
              </a:spcBef>
              <a:spcAft>
                <a:spcPts val="0"/>
              </a:spcAft>
              <a:buSzPts val="1280"/>
              <a:buNone/>
              <a:defRPr b="1" sz="1600"/>
            </a:lvl5pPr>
            <a:lvl6pPr indent="-228600" lvl="5" marL="2743200" algn="l">
              <a:spcBef>
                <a:spcPts val="1000"/>
              </a:spcBef>
              <a:spcAft>
                <a:spcPts val="0"/>
              </a:spcAft>
              <a:buSzPts val="1280"/>
              <a:buNone/>
              <a:defRPr b="1" sz="1600"/>
            </a:lvl6pPr>
            <a:lvl7pPr indent="-228600" lvl="6" marL="3200400" algn="l">
              <a:spcBef>
                <a:spcPts val="1000"/>
              </a:spcBef>
              <a:spcAft>
                <a:spcPts val="0"/>
              </a:spcAft>
              <a:buSzPts val="1280"/>
              <a:buNone/>
              <a:defRPr b="1" sz="1600"/>
            </a:lvl7pPr>
            <a:lvl8pPr indent="-228600" lvl="7" marL="3657600" algn="l">
              <a:spcBef>
                <a:spcPts val="1000"/>
              </a:spcBef>
              <a:spcAft>
                <a:spcPts val="0"/>
              </a:spcAft>
              <a:buSzPts val="1280"/>
              <a:buNone/>
              <a:defRPr b="1" sz="1600"/>
            </a:lvl8pPr>
            <a:lvl9pPr indent="-228600" lvl="8" marL="4114800" algn="l">
              <a:spcBef>
                <a:spcPts val="1000"/>
              </a:spcBef>
              <a:spcAft>
                <a:spcPts val="0"/>
              </a:spcAft>
              <a:buSzPts val="1280"/>
              <a:buNone/>
              <a:defRPr b="1" sz="1600"/>
            </a:lvl9pPr>
          </a:lstStyle>
          <a:p/>
        </p:txBody>
      </p:sp>
      <p:sp>
        <p:nvSpPr>
          <p:cNvPr id="208" name="Google Shape;208;p26"/>
          <p:cNvSpPr/>
          <p:nvPr>
            <p:ph idx="2" type="pic"/>
          </p:nvPr>
        </p:nvSpPr>
        <p:spPr>
          <a:xfrm>
            <a:off x="1334553" y="2603500"/>
            <a:ext cx="2691242" cy="1591510"/>
          </a:xfrm>
          <a:prstGeom prst="roundRect">
            <a:avLst>
              <a:gd fmla="val 1858" name="adj"/>
            </a:avLst>
          </a:prstGeom>
          <a:noFill/>
          <a:ln>
            <a:noFill/>
          </a:ln>
          <a:effectLst>
            <a:outerShdw blurRad="50800" rotWithShape="0" algn="tl" dir="5400000" dist="50800">
              <a:srgbClr val="000000">
                <a:alpha val="42745"/>
              </a:srgbClr>
            </a:outerShdw>
          </a:effectLst>
        </p:spPr>
      </p:sp>
      <p:sp>
        <p:nvSpPr>
          <p:cNvPr id="209" name="Google Shape;209;p26"/>
          <p:cNvSpPr txBox="1"/>
          <p:nvPr>
            <p:ph idx="3" type="body"/>
          </p:nvPr>
        </p:nvSpPr>
        <p:spPr>
          <a:xfrm>
            <a:off x="1154954" y="5109106"/>
            <a:ext cx="3050438" cy="917952"/>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120"/>
              <a:buNone/>
              <a:defRPr sz="1400"/>
            </a:lvl1pPr>
            <a:lvl2pPr indent="-228600" lvl="1" marL="914400" algn="l">
              <a:spcBef>
                <a:spcPts val="1000"/>
              </a:spcBef>
              <a:spcAft>
                <a:spcPts val="0"/>
              </a:spcAft>
              <a:buSzPts val="960"/>
              <a:buNone/>
              <a:defRPr sz="1200"/>
            </a:lvl2pPr>
            <a:lvl3pPr indent="-228600" lvl="2" marL="1371600" algn="l">
              <a:spcBef>
                <a:spcPts val="1000"/>
              </a:spcBef>
              <a:spcAft>
                <a:spcPts val="0"/>
              </a:spcAft>
              <a:buSzPts val="800"/>
              <a:buNone/>
              <a:defRPr sz="1000"/>
            </a:lvl3pPr>
            <a:lvl4pPr indent="-228600" lvl="3" marL="1828800" algn="l">
              <a:spcBef>
                <a:spcPts val="1000"/>
              </a:spcBef>
              <a:spcAft>
                <a:spcPts val="0"/>
              </a:spcAft>
              <a:buSzPts val="720"/>
              <a:buNone/>
              <a:defRPr sz="900"/>
            </a:lvl4pPr>
            <a:lvl5pPr indent="-228600" lvl="4" marL="2286000" algn="l">
              <a:spcBef>
                <a:spcPts val="1000"/>
              </a:spcBef>
              <a:spcAft>
                <a:spcPts val="0"/>
              </a:spcAft>
              <a:buSzPts val="720"/>
              <a:buNone/>
              <a:defRPr sz="900"/>
            </a:lvl5pPr>
            <a:lvl6pPr indent="-228600" lvl="5" marL="2743200" algn="l">
              <a:spcBef>
                <a:spcPts val="1000"/>
              </a:spcBef>
              <a:spcAft>
                <a:spcPts val="0"/>
              </a:spcAft>
              <a:buSzPts val="720"/>
              <a:buNone/>
              <a:defRPr sz="900"/>
            </a:lvl6pPr>
            <a:lvl7pPr indent="-228600" lvl="6" marL="3200400" algn="l">
              <a:spcBef>
                <a:spcPts val="1000"/>
              </a:spcBef>
              <a:spcAft>
                <a:spcPts val="0"/>
              </a:spcAft>
              <a:buSzPts val="720"/>
              <a:buNone/>
              <a:defRPr sz="900"/>
            </a:lvl7pPr>
            <a:lvl8pPr indent="-228600" lvl="7" marL="3657600" algn="l">
              <a:spcBef>
                <a:spcPts val="1000"/>
              </a:spcBef>
              <a:spcAft>
                <a:spcPts val="0"/>
              </a:spcAft>
              <a:buSzPts val="720"/>
              <a:buNone/>
              <a:defRPr sz="900"/>
            </a:lvl8pPr>
            <a:lvl9pPr indent="-228600" lvl="8" marL="4114800" algn="l">
              <a:spcBef>
                <a:spcPts val="1000"/>
              </a:spcBef>
              <a:spcAft>
                <a:spcPts val="0"/>
              </a:spcAft>
              <a:buSzPts val="720"/>
              <a:buNone/>
              <a:defRPr sz="900"/>
            </a:lvl9pPr>
          </a:lstStyle>
          <a:p/>
        </p:txBody>
      </p:sp>
      <p:sp>
        <p:nvSpPr>
          <p:cNvPr id="210" name="Google Shape;210;p26"/>
          <p:cNvSpPr txBox="1"/>
          <p:nvPr>
            <p:ph idx="4" type="body"/>
          </p:nvPr>
        </p:nvSpPr>
        <p:spPr>
          <a:xfrm>
            <a:off x="4568865" y="4532844"/>
            <a:ext cx="3050438" cy="576263"/>
          </a:xfrm>
          <a:prstGeom prst="rect">
            <a:avLst/>
          </a:prstGeom>
          <a:noFill/>
          <a:ln>
            <a:noFill/>
          </a:ln>
        </p:spPr>
        <p:txBody>
          <a:bodyPr anchorCtr="0" anchor="b" bIns="45700" lIns="91425" spcFirstLastPara="1" rIns="91425" wrap="square" tIns="45700">
            <a:noAutofit/>
          </a:bodyPr>
          <a:lstStyle>
            <a:lvl1pPr indent="-228600" lvl="0" marL="457200" algn="l">
              <a:spcBef>
                <a:spcPts val="1000"/>
              </a:spcBef>
              <a:spcAft>
                <a:spcPts val="0"/>
              </a:spcAft>
              <a:buSzPts val="1920"/>
              <a:buNone/>
              <a:defRPr b="0" sz="2400">
                <a:solidFill>
                  <a:srgbClr val="EE52A4"/>
                </a:solidFill>
              </a:defRPr>
            </a:lvl1pPr>
            <a:lvl2pPr indent="-228600" lvl="1" marL="914400" algn="l">
              <a:spcBef>
                <a:spcPts val="1000"/>
              </a:spcBef>
              <a:spcAft>
                <a:spcPts val="0"/>
              </a:spcAft>
              <a:buSzPts val="1600"/>
              <a:buNone/>
              <a:defRPr b="1" sz="2000"/>
            </a:lvl2pPr>
            <a:lvl3pPr indent="-228600" lvl="2" marL="1371600" algn="l">
              <a:spcBef>
                <a:spcPts val="1000"/>
              </a:spcBef>
              <a:spcAft>
                <a:spcPts val="0"/>
              </a:spcAft>
              <a:buSzPts val="1440"/>
              <a:buNone/>
              <a:defRPr b="1" sz="1800"/>
            </a:lvl3pPr>
            <a:lvl4pPr indent="-228600" lvl="3" marL="1828800" algn="l">
              <a:spcBef>
                <a:spcPts val="1000"/>
              </a:spcBef>
              <a:spcAft>
                <a:spcPts val="0"/>
              </a:spcAft>
              <a:buSzPts val="1280"/>
              <a:buNone/>
              <a:defRPr b="1" sz="1600"/>
            </a:lvl4pPr>
            <a:lvl5pPr indent="-228600" lvl="4" marL="2286000" algn="l">
              <a:spcBef>
                <a:spcPts val="1000"/>
              </a:spcBef>
              <a:spcAft>
                <a:spcPts val="0"/>
              </a:spcAft>
              <a:buSzPts val="1280"/>
              <a:buNone/>
              <a:defRPr b="1" sz="1600"/>
            </a:lvl5pPr>
            <a:lvl6pPr indent="-228600" lvl="5" marL="2743200" algn="l">
              <a:spcBef>
                <a:spcPts val="1000"/>
              </a:spcBef>
              <a:spcAft>
                <a:spcPts val="0"/>
              </a:spcAft>
              <a:buSzPts val="1280"/>
              <a:buNone/>
              <a:defRPr b="1" sz="1600"/>
            </a:lvl6pPr>
            <a:lvl7pPr indent="-228600" lvl="6" marL="3200400" algn="l">
              <a:spcBef>
                <a:spcPts val="1000"/>
              </a:spcBef>
              <a:spcAft>
                <a:spcPts val="0"/>
              </a:spcAft>
              <a:buSzPts val="1280"/>
              <a:buNone/>
              <a:defRPr b="1" sz="1600"/>
            </a:lvl7pPr>
            <a:lvl8pPr indent="-228600" lvl="7" marL="3657600" algn="l">
              <a:spcBef>
                <a:spcPts val="1000"/>
              </a:spcBef>
              <a:spcAft>
                <a:spcPts val="0"/>
              </a:spcAft>
              <a:buSzPts val="1280"/>
              <a:buNone/>
              <a:defRPr b="1" sz="1600"/>
            </a:lvl8pPr>
            <a:lvl9pPr indent="-228600" lvl="8" marL="4114800" algn="l">
              <a:spcBef>
                <a:spcPts val="1000"/>
              </a:spcBef>
              <a:spcAft>
                <a:spcPts val="0"/>
              </a:spcAft>
              <a:buSzPts val="1280"/>
              <a:buNone/>
              <a:defRPr b="1" sz="1600"/>
            </a:lvl9pPr>
          </a:lstStyle>
          <a:p/>
        </p:txBody>
      </p:sp>
      <p:sp>
        <p:nvSpPr>
          <p:cNvPr id="211" name="Google Shape;211;p26"/>
          <p:cNvSpPr/>
          <p:nvPr>
            <p:ph idx="5" type="pic"/>
          </p:nvPr>
        </p:nvSpPr>
        <p:spPr>
          <a:xfrm>
            <a:off x="4748462" y="2603500"/>
            <a:ext cx="2691243" cy="1591510"/>
          </a:xfrm>
          <a:prstGeom prst="roundRect">
            <a:avLst>
              <a:gd fmla="val 1858" name="adj"/>
            </a:avLst>
          </a:prstGeom>
          <a:noFill/>
          <a:ln>
            <a:noFill/>
          </a:ln>
          <a:effectLst>
            <a:outerShdw blurRad="50800" rotWithShape="0" algn="tl" dir="5400000" dist="50800">
              <a:srgbClr val="000000">
                <a:alpha val="42745"/>
              </a:srgbClr>
            </a:outerShdw>
          </a:effectLst>
        </p:spPr>
      </p:sp>
      <p:sp>
        <p:nvSpPr>
          <p:cNvPr id="212" name="Google Shape;212;p26"/>
          <p:cNvSpPr txBox="1"/>
          <p:nvPr>
            <p:ph idx="6" type="body"/>
          </p:nvPr>
        </p:nvSpPr>
        <p:spPr>
          <a:xfrm>
            <a:off x="4570172" y="5109105"/>
            <a:ext cx="3050438" cy="917952"/>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120"/>
              <a:buNone/>
              <a:defRPr sz="1400"/>
            </a:lvl1pPr>
            <a:lvl2pPr indent="-228600" lvl="1" marL="914400" algn="l">
              <a:spcBef>
                <a:spcPts val="1000"/>
              </a:spcBef>
              <a:spcAft>
                <a:spcPts val="0"/>
              </a:spcAft>
              <a:buSzPts val="960"/>
              <a:buNone/>
              <a:defRPr sz="1200"/>
            </a:lvl2pPr>
            <a:lvl3pPr indent="-228600" lvl="2" marL="1371600" algn="l">
              <a:spcBef>
                <a:spcPts val="1000"/>
              </a:spcBef>
              <a:spcAft>
                <a:spcPts val="0"/>
              </a:spcAft>
              <a:buSzPts val="800"/>
              <a:buNone/>
              <a:defRPr sz="1000"/>
            </a:lvl3pPr>
            <a:lvl4pPr indent="-228600" lvl="3" marL="1828800" algn="l">
              <a:spcBef>
                <a:spcPts val="1000"/>
              </a:spcBef>
              <a:spcAft>
                <a:spcPts val="0"/>
              </a:spcAft>
              <a:buSzPts val="720"/>
              <a:buNone/>
              <a:defRPr sz="900"/>
            </a:lvl4pPr>
            <a:lvl5pPr indent="-228600" lvl="4" marL="2286000" algn="l">
              <a:spcBef>
                <a:spcPts val="1000"/>
              </a:spcBef>
              <a:spcAft>
                <a:spcPts val="0"/>
              </a:spcAft>
              <a:buSzPts val="720"/>
              <a:buNone/>
              <a:defRPr sz="900"/>
            </a:lvl5pPr>
            <a:lvl6pPr indent="-228600" lvl="5" marL="2743200" algn="l">
              <a:spcBef>
                <a:spcPts val="1000"/>
              </a:spcBef>
              <a:spcAft>
                <a:spcPts val="0"/>
              </a:spcAft>
              <a:buSzPts val="720"/>
              <a:buNone/>
              <a:defRPr sz="900"/>
            </a:lvl6pPr>
            <a:lvl7pPr indent="-228600" lvl="6" marL="3200400" algn="l">
              <a:spcBef>
                <a:spcPts val="1000"/>
              </a:spcBef>
              <a:spcAft>
                <a:spcPts val="0"/>
              </a:spcAft>
              <a:buSzPts val="720"/>
              <a:buNone/>
              <a:defRPr sz="900"/>
            </a:lvl7pPr>
            <a:lvl8pPr indent="-228600" lvl="7" marL="3657600" algn="l">
              <a:spcBef>
                <a:spcPts val="1000"/>
              </a:spcBef>
              <a:spcAft>
                <a:spcPts val="0"/>
              </a:spcAft>
              <a:buSzPts val="720"/>
              <a:buNone/>
              <a:defRPr sz="900"/>
            </a:lvl8pPr>
            <a:lvl9pPr indent="-228600" lvl="8" marL="4114800" algn="l">
              <a:spcBef>
                <a:spcPts val="1000"/>
              </a:spcBef>
              <a:spcAft>
                <a:spcPts val="0"/>
              </a:spcAft>
              <a:buSzPts val="720"/>
              <a:buNone/>
              <a:defRPr sz="900"/>
            </a:lvl9pPr>
          </a:lstStyle>
          <a:p/>
        </p:txBody>
      </p:sp>
      <p:sp>
        <p:nvSpPr>
          <p:cNvPr id="213" name="Google Shape;213;p26"/>
          <p:cNvSpPr txBox="1"/>
          <p:nvPr>
            <p:ph idx="7" type="body"/>
          </p:nvPr>
        </p:nvSpPr>
        <p:spPr>
          <a:xfrm>
            <a:off x="7982775" y="4532845"/>
            <a:ext cx="3051095" cy="576262"/>
          </a:xfrm>
          <a:prstGeom prst="rect">
            <a:avLst/>
          </a:prstGeom>
          <a:noFill/>
          <a:ln>
            <a:noFill/>
          </a:ln>
        </p:spPr>
        <p:txBody>
          <a:bodyPr anchorCtr="0" anchor="b" bIns="45700" lIns="91425" spcFirstLastPara="1" rIns="91425" wrap="square" tIns="45700">
            <a:noAutofit/>
          </a:bodyPr>
          <a:lstStyle>
            <a:lvl1pPr indent="-228600" lvl="0" marL="457200" algn="l">
              <a:spcBef>
                <a:spcPts val="1000"/>
              </a:spcBef>
              <a:spcAft>
                <a:spcPts val="0"/>
              </a:spcAft>
              <a:buSzPts val="1920"/>
              <a:buNone/>
              <a:defRPr b="0" sz="2400">
                <a:solidFill>
                  <a:srgbClr val="EE52A4"/>
                </a:solidFill>
              </a:defRPr>
            </a:lvl1pPr>
            <a:lvl2pPr indent="-228600" lvl="1" marL="914400" algn="l">
              <a:spcBef>
                <a:spcPts val="1000"/>
              </a:spcBef>
              <a:spcAft>
                <a:spcPts val="0"/>
              </a:spcAft>
              <a:buSzPts val="1600"/>
              <a:buNone/>
              <a:defRPr b="1" sz="2000"/>
            </a:lvl2pPr>
            <a:lvl3pPr indent="-228600" lvl="2" marL="1371600" algn="l">
              <a:spcBef>
                <a:spcPts val="1000"/>
              </a:spcBef>
              <a:spcAft>
                <a:spcPts val="0"/>
              </a:spcAft>
              <a:buSzPts val="1440"/>
              <a:buNone/>
              <a:defRPr b="1" sz="1800"/>
            </a:lvl3pPr>
            <a:lvl4pPr indent="-228600" lvl="3" marL="1828800" algn="l">
              <a:spcBef>
                <a:spcPts val="1000"/>
              </a:spcBef>
              <a:spcAft>
                <a:spcPts val="0"/>
              </a:spcAft>
              <a:buSzPts val="1280"/>
              <a:buNone/>
              <a:defRPr b="1" sz="1600"/>
            </a:lvl4pPr>
            <a:lvl5pPr indent="-228600" lvl="4" marL="2286000" algn="l">
              <a:spcBef>
                <a:spcPts val="1000"/>
              </a:spcBef>
              <a:spcAft>
                <a:spcPts val="0"/>
              </a:spcAft>
              <a:buSzPts val="1280"/>
              <a:buNone/>
              <a:defRPr b="1" sz="1600"/>
            </a:lvl5pPr>
            <a:lvl6pPr indent="-228600" lvl="5" marL="2743200" algn="l">
              <a:spcBef>
                <a:spcPts val="1000"/>
              </a:spcBef>
              <a:spcAft>
                <a:spcPts val="0"/>
              </a:spcAft>
              <a:buSzPts val="1280"/>
              <a:buNone/>
              <a:defRPr b="1" sz="1600"/>
            </a:lvl6pPr>
            <a:lvl7pPr indent="-228600" lvl="6" marL="3200400" algn="l">
              <a:spcBef>
                <a:spcPts val="1000"/>
              </a:spcBef>
              <a:spcAft>
                <a:spcPts val="0"/>
              </a:spcAft>
              <a:buSzPts val="1280"/>
              <a:buNone/>
              <a:defRPr b="1" sz="1600"/>
            </a:lvl7pPr>
            <a:lvl8pPr indent="-228600" lvl="7" marL="3657600" algn="l">
              <a:spcBef>
                <a:spcPts val="1000"/>
              </a:spcBef>
              <a:spcAft>
                <a:spcPts val="0"/>
              </a:spcAft>
              <a:buSzPts val="1280"/>
              <a:buNone/>
              <a:defRPr b="1" sz="1600"/>
            </a:lvl8pPr>
            <a:lvl9pPr indent="-228600" lvl="8" marL="4114800" algn="l">
              <a:spcBef>
                <a:spcPts val="1000"/>
              </a:spcBef>
              <a:spcAft>
                <a:spcPts val="0"/>
              </a:spcAft>
              <a:buSzPts val="1280"/>
              <a:buNone/>
              <a:defRPr b="1" sz="1600"/>
            </a:lvl9pPr>
          </a:lstStyle>
          <a:p/>
        </p:txBody>
      </p:sp>
      <p:sp>
        <p:nvSpPr>
          <p:cNvPr id="214" name="Google Shape;214;p26"/>
          <p:cNvSpPr/>
          <p:nvPr>
            <p:ph idx="8" type="pic"/>
          </p:nvPr>
        </p:nvSpPr>
        <p:spPr>
          <a:xfrm>
            <a:off x="8163031" y="2603500"/>
            <a:ext cx="2691242" cy="1591510"/>
          </a:xfrm>
          <a:prstGeom prst="roundRect">
            <a:avLst>
              <a:gd fmla="val 1858" name="adj"/>
            </a:avLst>
          </a:prstGeom>
          <a:noFill/>
          <a:ln>
            <a:noFill/>
          </a:ln>
          <a:effectLst>
            <a:outerShdw blurRad="50800" rotWithShape="0" algn="tl" dir="5400000" dist="50800">
              <a:srgbClr val="000000">
                <a:alpha val="42745"/>
              </a:srgbClr>
            </a:outerShdw>
          </a:effectLst>
        </p:spPr>
      </p:sp>
      <p:sp>
        <p:nvSpPr>
          <p:cNvPr id="215" name="Google Shape;215;p26"/>
          <p:cNvSpPr txBox="1"/>
          <p:nvPr>
            <p:ph idx="9" type="body"/>
          </p:nvPr>
        </p:nvSpPr>
        <p:spPr>
          <a:xfrm>
            <a:off x="7982775" y="5109104"/>
            <a:ext cx="3051096" cy="917952"/>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120"/>
              <a:buNone/>
              <a:defRPr sz="1400"/>
            </a:lvl1pPr>
            <a:lvl2pPr indent="-228600" lvl="1" marL="914400" algn="l">
              <a:spcBef>
                <a:spcPts val="1000"/>
              </a:spcBef>
              <a:spcAft>
                <a:spcPts val="0"/>
              </a:spcAft>
              <a:buSzPts val="960"/>
              <a:buNone/>
              <a:defRPr sz="1200"/>
            </a:lvl2pPr>
            <a:lvl3pPr indent="-228600" lvl="2" marL="1371600" algn="l">
              <a:spcBef>
                <a:spcPts val="1000"/>
              </a:spcBef>
              <a:spcAft>
                <a:spcPts val="0"/>
              </a:spcAft>
              <a:buSzPts val="800"/>
              <a:buNone/>
              <a:defRPr sz="1000"/>
            </a:lvl3pPr>
            <a:lvl4pPr indent="-228600" lvl="3" marL="1828800" algn="l">
              <a:spcBef>
                <a:spcPts val="1000"/>
              </a:spcBef>
              <a:spcAft>
                <a:spcPts val="0"/>
              </a:spcAft>
              <a:buSzPts val="720"/>
              <a:buNone/>
              <a:defRPr sz="900"/>
            </a:lvl4pPr>
            <a:lvl5pPr indent="-228600" lvl="4" marL="2286000" algn="l">
              <a:spcBef>
                <a:spcPts val="1000"/>
              </a:spcBef>
              <a:spcAft>
                <a:spcPts val="0"/>
              </a:spcAft>
              <a:buSzPts val="720"/>
              <a:buNone/>
              <a:defRPr sz="900"/>
            </a:lvl5pPr>
            <a:lvl6pPr indent="-228600" lvl="5" marL="2743200" algn="l">
              <a:spcBef>
                <a:spcPts val="1000"/>
              </a:spcBef>
              <a:spcAft>
                <a:spcPts val="0"/>
              </a:spcAft>
              <a:buSzPts val="720"/>
              <a:buNone/>
              <a:defRPr sz="900"/>
            </a:lvl6pPr>
            <a:lvl7pPr indent="-228600" lvl="6" marL="3200400" algn="l">
              <a:spcBef>
                <a:spcPts val="1000"/>
              </a:spcBef>
              <a:spcAft>
                <a:spcPts val="0"/>
              </a:spcAft>
              <a:buSzPts val="720"/>
              <a:buNone/>
              <a:defRPr sz="900"/>
            </a:lvl7pPr>
            <a:lvl8pPr indent="-228600" lvl="7" marL="3657600" algn="l">
              <a:spcBef>
                <a:spcPts val="1000"/>
              </a:spcBef>
              <a:spcAft>
                <a:spcPts val="0"/>
              </a:spcAft>
              <a:buSzPts val="720"/>
              <a:buNone/>
              <a:defRPr sz="900"/>
            </a:lvl8pPr>
            <a:lvl9pPr indent="-228600" lvl="8" marL="4114800" algn="l">
              <a:spcBef>
                <a:spcPts val="1000"/>
              </a:spcBef>
              <a:spcAft>
                <a:spcPts val="0"/>
              </a:spcAft>
              <a:buSzPts val="720"/>
              <a:buNone/>
              <a:defRPr sz="900"/>
            </a:lvl9pPr>
          </a:lstStyle>
          <a:p/>
        </p:txBody>
      </p:sp>
      <p:cxnSp>
        <p:nvCxnSpPr>
          <p:cNvPr id="216" name="Google Shape;216;p26"/>
          <p:cNvCxnSpPr/>
          <p:nvPr/>
        </p:nvCxnSpPr>
        <p:spPr>
          <a:xfrm>
            <a:off x="4405831" y="2569633"/>
            <a:ext cx="0" cy="3492499"/>
          </a:xfrm>
          <a:prstGeom prst="straightConnector1">
            <a:avLst/>
          </a:prstGeom>
          <a:noFill/>
          <a:ln cap="flat" cmpd="sng" w="12700">
            <a:solidFill>
              <a:schemeClr val="accent1">
                <a:alpha val="40000"/>
              </a:schemeClr>
            </a:solidFill>
            <a:prstDash val="solid"/>
            <a:round/>
            <a:headEnd len="sm" w="sm" type="none"/>
            <a:tailEnd len="sm" w="sm" type="none"/>
          </a:ln>
        </p:spPr>
      </p:cxnSp>
      <p:cxnSp>
        <p:nvCxnSpPr>
          <p:cNvPr id="217" name="Google Shape;217;p26"/>
          <p:cNvCxnSpPr/>
          <p:nvPr/>
        </p:nvCxnSpPr>
        <p:spPr>
          <a:xfrm>
            <a:off x="7797802" y="2569633"/>
            <a:ext cx="0" cy="3492499"/>
          </a:xfrm>
          <a:prstGeom prst="straightConnector1">
            <a:avLst/>
          </a:prstGeom>
          <a:noFill/>
          <a:ln cap="flat" cmpd="sng" w="12700">
            <a:solidFill>
              <a:schemeClr val="accent1">
                <a:alpha val="40000"/>
              </a:schemeClr>
            </a:solidFill>
            <a:prstDash val="solid"/>
            <a:round/>
            <a:headEnd len="sm" w="sm" type="none"/>
            <a:tailEnd len="sm" w="sm" type="none"/>
          </a:ln>
        </p:spPr>
      </p:cxnSp>
      <p:sp>
        <p:nvSpPr>
          <p:cNvPr id="218" name="Google Shape;218;p26"/>
          <p:cNvSpPr txBox="1"/>
          <p:nvPr>
            <p:ph idx="10" type="dt"/>
          </p:nvPr>
        </p:nvSpPr>
        <p:spPr>
          <a:xfrm>
            <a:off x="10653104" y="6391838"/>
            <a:ext cx="990599" cy="304799"/>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9" name="Google Shape;219;p26"/>
          <p:cNvSpPr txBox="1"/>
          <p:nvPr>
            <p:ph idx="11" type="ftr"/>
          </p:nvPr>
        </p:nvSpPr>
        <p:spPr>
          <a:xfrm>
            <a:off x="561111" y="6391838"/>
            <a:ext cx="3644282" cy="304801"/>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0" name="Google Shape;220;p26"/>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221" name="Shape 221"/>
        <p:cNvGrpSpPr/>
        <p:nvPr/>
      </p:nvGrpSpPr>
      <p:grpSpPr>
        <a:xfrm>
          <a:off x="0" y="0"/>
          <a:ext cx="0" cy="0"/>
          <a:chOff x="0" y="0"/>
          <a:chExt cx="0" cy="0"/>
        </a:xfrm>
      </p:grpSpPr>
      <p:sp>
        <p:nvSpPr>
          <p:cNvPr id="222" name="Google Shape;222;p27"/>
          <p:cNvSpPr txBox="1"/>
          <p:nvPr>
            <p:ph type="title"/>
          </p:nvPr>
        </p:nvSpPr>
        <p:spPr>
          <a:xfrm>
            <a:off x="1154954" y="973668"/>
            <a:ext cx="8825659" cy="70696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chemeClr val="lt2"/>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3" name="Google Shape;223;p27"/>
          <p:cNvSpPr txBox="1"/>
          <p:nvPr>
            <p:ph idx="1" type="body"/>
          </p:nvPr>
        </p:nvSpPr>
        <p:spPr>
          <a:xfrm rot="5400000">
            <a:off x="3859634" y="-101179"/>
            <a:ext cx="3416300" cy="8825659"/>
          </a:xfrm>
          <a:prstGeom prst="rect">
            <a:avLst/>
          </a:prstGeom>
          <a:noFill/>
          <a:ln>
            <a:noFill/>
          </a:ln>
        </p:spPr>
        <p:txBody>
          <a:bodyPr anchorCtr="0" anchor="t" bIns="45700" lIns="91425" spcFirstLastPara="1" rIns="91425" wrap="square" tIns="45700">
            <a:normAutofit/>
          </a:bodyPr>
          <a:lstStyle>
            <a:lvl1pPr indent="-320040" lvl="0" marL="457200" algn="l">
              <a:spcBef>
                <a:spcPts val="1000"/>
              </a:spcBef>
              <a:spcAft>
                <a:spcPts val="0"/>
              </a:spcAft>
              <a:buSzPts val="1440"/>
              <a:buChar char="►"/>
              <a:defRPr/>
            </a:lvl1pPr>
            <a:lvl2pPr indent="-320040" lvl="1" marL="914400" algn="l">
              <a:spcBef>
                <a:spcPts val="1000"/>
              </a:spcBef>
              <a:spcAft>
                <a:spcPts val="0"/>
              </a:spcAft>
              <a:buSzPts val="1440"/>
              <a:buChar char="►"/>
              <a:defRPr/>
            </a:lvl2pPr>
            <a:lvl3pPr indent="-320039" lvl="2" marL="1371600" algn="l">
              <a:spcBef>
                <a:spcPts val="1000"/>
              </a:spcBef>
              <a:spcAft>
                <a:spcPts val="0"/>
              </a:spcAft>
              <a:buSzPts val="1440"/>
              <a:buChar char="►"/>
              <a:defRPr/>
            </a:lvl3pPr>
            <a:lvl4pPr indent="-320039" lvl="3" marL="1828800" algn="l">
              <a:spcBef>
                <a:spcPts val="1000"/>
              </a:spcBef>
              <a:spcAft>
                <a:spcPts val="0"/>
              </a:spcAft>
              <a:buSzPts val="1440"/>
              <a:buChar char="►"/>
              <a:defRPr/>
            </a:lvl4pPr>
            <a:lvl5pPr indent="-320039" lvl="4" marL="2286000" algn="l">
              <a:spcBef>
                <a:spcPts val="1000"/>
              </a:spcBef>
              <a:spcAft>
                <a:spcPts val="0"/>
              </a:spcAft>
              <a:buSzPts val="1440"/>
              <a:buChar char="►"/>
              <a:defRPr/>
            </a:lvl5pPr>
            <a:lvl6pPr indent="-320039" lvl="5" marL="2743200" algn="l">
              <a:spcBef>
                <a:spcPts val="1000"/>
              </a:spcBef>
              <a:spcAft>
                <a:spcPts val="0"/>
              </a:spcAft>
              <a:buSzPts val="1440"/>
              <a:buChar char="►"/>
              <a:defRPr/>
            </a:lvl6pPr>
            <a:lvl7pPr indent="-320039" lvl="6" marL="3200400" algn="l">
              <a:spcBef>
                <a:spcPts val="1000"/>
              </a:spcBef>
              <a:spcAft>
                <a:spcPts val="0"/>
              </a:spcAft>
              <a:buSzPts val="1440"/>
              <a:buChar char="►"/>
              <a:defRPr/>
            </a:lvl7pPr>
            <a:lvl8pPr indent="-320040" lvl="7" marL="3657600" algn="l">
              <a:spcBef>
                <a:spcPts val="1000"/>
              </a:spcBef>
              <a:spcAft>
                <a:spcPts val="0"/>
              </a:spcAft>
              <a:buSzPts val="1440"/>
              <a:buChar char="►"/>
              <a:defRPr/>
            </a:lvl8pPr>
            <a:lvl9pPr indent="-320040" lvl="8" marL="4114800" algn="l">
              <a:spcBef>
                <a:spcPts val="1000"/>
              </a:spcBef>
              <a:spcAft>
                <a:spcPts val="0"/>
              </a:spcAft>
              <a:buSzPts val="1440"/>
              <a:buChar char="►"/>
              <a:defRPr/>
            </a:lvl9pPr>
          </a:lstStyle>
          <a:p/>
        </p:txBody>
      </p:sp>
      <p:sp>
        <p:nvSpPr>
          <p:cNvPr id="224" name="Google Shape;224;p27"/>
          <p:cNvSpPr txBox="1"/>
          <p:nvPr>
            <p:ph idx="10" type="dt"/>
          </p:nvPr>
        </p:nvSpPr>
        <p:spPr>
          <a:xfrm>
            <a:off x="10695439" y="6391838"/>
            <a:ext cx="990599" cy="304799"/>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5" name="Google Shape;225;p27"/>
          <p:cNvSpPr txBox="1"/>
          <p:nvPr>
            <p:ph idx="11" type="ftr"/>
          </p:nvPr>
        </p:nvSpPr>
        <p:spPr>
          <a:xfrm>
            <a:off x="561110" y="6391838"/>
            <a:ext cx="3859795" cy="304801"/>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6" name="Google Shape;226;p27"/>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showMasterSp="0" type="vertTitleAndTx">
  <p:cSld name="VERTICAL_TITLE_AND_VERTICAL_TEXT">
    <p:spTree>
      <p:nvGrpSpPr>
        <p:cNvPr id="227" name="Shape 227"/>
        <p:cNvGrpSpPr/>
        <p:nvPr/>
      </p:nvGrpSpPr>
      <p:grpSpPr>
        <a:xfrm>
          <a:off x="0" y="0"/>
          <a:ext cx="0" cy="0"/>
          <a:chOff x="0" y="0"/>
          <a:chExt cx="0" cy="0"/>
        </a:xfrm>
      </p:grpSpPr>
      <p:grpSp>
        <p:nvGrpSpPr>
          <p:cNvPr id="228" name="Google Shape;228;p28"/>
          <p:cNvGrpSpPr/>
          <p:nvPr/>
        </p:nvGrpSpPr>
        <p:grpSpPr>
          <a:xfrm>
            <a:off x="0" y="0"/>
            <a:ext cx="12192000" cy="6858000"/>
            <a:chOff x="0" y="0"/>
            <a:chExt cx="12192000" cy="6858000"/>
          </a:xfrm>
        </p:grpSpPr>
        <p:sp>
          <p:nvSpPr>
            <p:cNvPr id="229" name="Google Shape;229;p28"/>
            <p:cNvSpPr/>
            <p:nvPr/>
          </p:nvSpPr>
          <p:spPr>
            <a:xfrm>
              <a:off x="0" y="0"/>
              <a:ext cx="12192000" cy="6858000"/>
            </a:xfrm>
            <a:prstGeom prst="rect">
              <a:avLst/>
            </a:prstGeom>
            <a:blipFill rotWithShape="1">
              <a:blip r:embed="rId2">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 name="Google Shape;230;p28"/>
            <p:cNvSpPr/>
            <p:nvPr/>
          </p:nvSpPr>
          <p:spPr>
            <a:xfrm>
              <a:off x="0" y="2667000"/>
              <a:ext cx="4191000" cy="4191000"/>
            </a:xfrm>
            <a:prstGeom prst="ellipse">
              <a:avLst/>
            </a:prstGeom>
            <a:gradFill>
              <a:gsLst>
                <a:gs pos="0">
                  <a:srgbClr val="9B6BF2">
                    <a:alpha val="10980"/>
                  </a:srgbClr>
                </a:gs>
                <a:gs pos="36000">
                  <a:srgbClr val="9B6BF2">
                    <a:alpha val="9803"/>
                  </a:srgbClr>
                </a:gs>
                <a:gs pos="75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 name="Google Shape;231;p28"/>
            <p:cNvSpPr/>
            <p:nvPr/>
          </p:nvSpPr>
          <p:spPr>
            <a:xfrm>
              <a:off x="0" y="2895600"/>
              <a:ext cx="2362200" cy="2362200"/>
            </a:xfrm>
            <a:prstGeom prst="ellipse">
              <a:avLst/>
            </a:prstGeom>
            <a:gradFill>
              <a:gsLst>
                <a:gs pos="0">
                  <a:srgbClr val="9B6BF2">
                    <a:alpha val="7843"/>
                  </a:srgbClr>
                </a:gs>
                <a:gs pos="36000">
                  <a:srgbClr val="9B6BF2">
                    <a:alpha val="7843"/>
                  </a:srgbClr>
                </a:gs>
                <a:gs pos="72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 name="Google Shape;232;p28"/>
            <p:cNvSpPr/>
            <p:nvPr/>
          </p:nvSpPr>
          <p:spPr>
            <a:xfrm>
              <a:off x="8609012" y="5867400"/>
              <a:ext cx="990600" cy="990600"/>
            </a:xfrm>
            <a:prstGeom prst="ellipse">
              <a:avLst/>
            </a:prstGeom>
            <a:gradFill>
              <a:gsLst>
                <a:gs pos="0">
                  <a:srgbClr val="9B6BF2">
                    <a:alpha val="13725"/>
                  </a:srgbClr>
                </a:gs>
                <a:gs pos="36000">
                  <a:srgbClr val="9B6BF2">
                    <a:alpha val="6666"/>
                  </a:srgbClr>
                </a:gs>
                <a:gs pos="66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 name="Google Shape;233;p28"/>
            <p:cNvSpPr/>
            <p:nvPr/>
          </p:nvSpPr>
          <p:spPr>
            <a:xfrm>
              <a:off x="8609012" y="1676400"/>
              <a:ext cx="2819400" cy="2819400"/>
            </a:xfrm>
            <a:prstGeom prst="ellipse">
              <a:avLst/>
            </a:prstGeom>
            <a:gradFill>
              <a:gsLst>
                <a:gs pos="0">
                  <a:srgbClr val="9B6BF2">
                    <a:alpha val="6666"/>
                  </a:srgbClr>
                </a:gs>
                <a:gs pos="36000">
                  <a:srgbClr val="9B6BF2">
                    <a:alpha val="5882"/>
                  </a:srgbClr>
                </a:gs>
                <a:gs pos="69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 name="Google Shape;234;p28"/>
            <p:cNvSpPr/>
            <p:nvPr/>
          </p:nvSpPr>
          <p:spPr>
            <a:xfrm>
              <a:off x="7999412" y="8464"/>
              <a:ext cx="1600200" cy="1600200"/>
            </a:xfrm>
            <a:prstGeom prst="ellipse">
              <a:avLst/>
            </a:prstGeom>
            <a:gradFill>
              <a:gsLst>
                <a:gs pos="0">
                  <a:srgbClr val="9B6BF2">
                    <a:alpha val="13725"/>
                  </a:srgbClr>
                </a:gs>
                <a:gs pos="36000">
                  <a:srgbClr val="9B6BF2">
                    <a:alpha val="6666"/>
                  </a:srgbClr>
                </a:gs>
                <a:gs pos="73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 name="Google Shape;235;p28"/>
            <p:cNvSpPr/>
            <p:nvPr/>
          </p:nvSpPr>
          <p:spPr>
            <a:xfrm>
              <a:off x="414867" y="402165"/>
              <a:ext cx="6510866" cy="605367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28"/>
            <p:cNvSpPr/>
            <p:nvPr/>
          </p:nvSpPr>
          <p:spPr>
            <a:xfrm rot="5101749">
              <a:off x="6294738" y="4577737"/>
              <a:ext cx="3299407" cy="440924"/>
            </a:xfrm>
            <a:custGeom>
              <a:rect b="b" l="l" r="r" t="t"/>
              <a:pathLst>
                <a:path extrusionOk="0" h="5291" w="1000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 name="Google Shape;237;p28"/>
            <p:cNvSpPr/>
            <p:nvPr/>
          </p:nvSpPr>
          <p:spPr>
            <a:xfrm rot="5400000">
              <a:off x="4449232" y="2801721"/>
              <a:ext cx="6053670" cy="1254558"/>
            </a:xfrm>
            <a:custGeom>
              <a:rect b="b" l="l" r="r" t="t"/>
              <a:pathLst>
                <a:path extrusionOk="0" h="8000" w="10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lt1"/>
            </a:solidFill>
            <a:ln>
              <a:noFill/>
            </a:ln>
          </p:spPr>
        </p:sp>
        <p:sp>
          <p:nvSpPr>
            <p:cNvPr id="238" name="Google Shape;238;p28"/>
            <p:cNvSpPr/>
            <p:nvPr/>
          </p:nvSpPr>
          <p:spPr>
            <a:xfrm>
              <a:off x="0" y="1587"/>
              <a:ext cx="12192000" cy="6856413"/>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sp>
      </p:grpSp>
      <p:sp>
        <p:nvSpPr>
          <p:cNvPr id="239" name="Google Shape;239;p28"/>
          <p:cNvSpPr txBox="1"/>
          <p:nvPr>
            <p:ph type="title"/>
          </p:nvPr>
        </p:nvSpPr>
        <p:spPr>
          <a:xfrm rot="5400000">
            <a:off x="6915923" y="2947780"/>
            <a:ext cx="4748590" cy="1409965"/>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Clr>
                <a:schemeClr val="lt2"/>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0" name="Google Shape;240;p28"/>
          <p:cNvSpPr txBox="1"/>
          <p:nvPr>
            <p:ph idx="1" type="body"/>
          </p:nvPr>
        </p:nvSpPr>
        <p:spPr>
          <a:xfrm rot="5400000">
            <a:off x="1908672" y="524749"/>
            <a:ext cx="4748590" cy="6256025"/>
          </a:xfrm>
          <a:prstGeom prst="rect">
            <a:avLst/>
          </a:prstGeom>
          <a:noFill/>
          <a:ln>
            <a:noFill/>
          </a:ln>
        </p:spPr>
        <p:txBody>
          <a:bodyPr anchorCtr="0" anchor="t" bIns="45700" lIns="91425" spcFirstLastPara="1" rIns="91425" wrap="square" tIns="45700">
            <a:normAutofit/>
          </a:bodyPr>
          <a:lstStyle>
            <a:lvl1pPr indent="-320040" lvl="0" marL="457200" algn="l">
              <a:spcBef>
                <a:spcPts val="1000"/>
              </a:spcBef>
              <a:spcAft>
                <a:spcPts val="0"/>
              </a:spcAft>
              <a:buSzPts val="1440"/>
              <a:buChar char="►"/>
              <a:defRPr/>
            </a:lvl1pPr>
            <a:lvl2pPr indent="-320040" lvl="1" marL="914400" algn="l">
              <a:spcBef>
                <a:spcPts val="1000"/>
              </a:spcBef>
              <a:spcAft>
                <a:spcPts val="0"/>
              </a:spcAft>
              <a:buSzPts val="1440"/>
              <a:buChar char="►"/>
              <a:defRPr/>
            </a:lvl2pPr>
            <a:lvl3pPr indent="-320039" lvl="2" marL="1371600" algn="l">
              <a:spcBef>
                <a:spcPts val="1000"/>
              </a:spcBef>
              <a:spcAft>
                <a:spcPts val="0"/>
              </a:spcAft>
              <a:buSzPts val="1440"/>
              <a:buChar char="►"/>
              <a:defRPr/>
            </a:lvl3pPr>
            <a:lvl4pPr indent="-320039" lvl="3" marL="1828800" algn="l">
              <a:spcBef>
                <a:spcPts val="1000"/>
              </a:spcBef>
              <a:spcAft>
                <a:spcPts val="0"/>
              </a:spcAft>
              <a:buSzPts val="1440"/>
              <a:buChar char="►"/>
              <a:defRPr/>
            </a:lvl4pPr>
            <a:lvl5pPr indent="-320039" lvl="4" marL="2286000" algn="l">
              <a:spcBef>
                <a:spcPts val="1000"/>
              </a:spcBef>
              <a:spcAft>
                <a:spcPts val="0"/>
              </a:spcAft>
              <a:buSzPts val="1440"/>
              <a:buChar char="►"/>
              <a:defRPr/>
            </a:lvl5pPr>
            <a:lvl6pPr indent="-320039" lvl="5" marL="2743200" algn="l">
              <a:spcBef>
                <a:spcPts val="1000"/>
              </a:spcBef>
              <a:spcAft>
                <a:spcPts val="0"/>
              </a:spcAft>
              <a:buSzPts val="1440"/>
              <a:buChar char="►"/>
              <a:defRPr/>
            </a:lvl6pPr>
            <a:lvl7pPr indent="-320039" lvl="6" marL="3200400" algn="l">
              <a:spcBef>
                <a:spcPts val="1000"/>
              </a:spcBef>
              <a:spcAft>
                <a:spcPts val="0"/>
              </a:spcAft>
              <a:buSzPts val="1440"/>
              <a:buChar char="►"/>
              <a:defRPr/>
            </a:lvl7pPr>
            <a:lvl8pPr indent="-320040" lvl="7" marL="3657600" algn="l">
              <a:spcBef>
                <a:spcPts val="1000"/>
              </a:spcBef>
              <a:spcAft>
                <a:spcPts val="0"/>
              </a:spcAft>
              <a:buSzPts val="1440"/>
              <a:buChar char="►"/>
              <a:defRPr/>
            </a:lvl8pPr>
            <a:lvl9pPr indent="-320040" lvl="8" marL="4114800" algn="l">
              <a:spcBef>
                <a:spcPts val="1000"/>
              </a:spcBef>
              <a:spcAft>
                <a:spcPts val="0"/>
              </a:spcAft>
              <a:buSzPts val="1440"/>
              <a:buChar char="►"/>
              <a:defRPr/>
            </a:lvl9pPr>
          </a:lstStyle>
          <a:p/>
        </p:txBody>
      </p:sp>
      <p:sp>
        <p:nvSpPr>
          <p:cNvPr id="241" name="Google Shape;241;p28"/>
          <p:cNvSpPr txBox="1"/>
          <p:nvPr>
            <p:ph idx="10" type="dt"/>
          </p:nvPr>
        </p:nvSpPr>
        <p:spPr>
          <a:xfrm>
            <a:off x="10653104" y="6391838"/>
            <a:ext cx="992135" cy="304799"/>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2" name="Google Shape;242;p28"/>
          <p:cNvSpPr txBox="1"/>
          <p:nvPr>
            <p:ph idx="11" type="ftr"/>
          </p:nvPr>
        </p:nvSpPr>
        <p:spPr>
          <a:xfrm>
            <a:off x="561110" y="6391838"/>
            <a:ext cx="3859795" cy="304801"/>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3" name="Google Shape;243;p28"/>
          <p:cNvSpPr/>
          <p:nvPr/>
        </p:nvSpPr>
        <p:spPr>
          <a:xfrm>
            <a:off x="10437812" y="0"/>
            <a:ext cx="685800" cy="1143000"/>
          </a:xfrm>
          <a:prstGeom prst="rect">
            <a:avLst/>
          </a:prstGeom>
          <a:solidFill>
            <a:schemeClr val="accent1"/>
          </a:solidFill>
          <a:ln>
            <a:noFill/>
          </a:ln>
          <a:effectLst>
            <a:outerShdw blurRad="38100" rotWithShape="0" dir="5400000" dist="25400">
              <a:srgbClr val="000000">
                <a:alpha val="44705"/>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 name="Google Shape;244;p28"/>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 Type="http://schemas.openxmlformats.org/officeDocument/2006/relationships/image" Target="../media/image3.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5" Type="http://schemas.openxmlformats.org/officeDocument/2006/relationships/slideLayout" Target="../slideLayouts/slideLayout14.xml"/><Relationship Id="rId14" Type="http://schemas.openxmlformats.org/officeDocument/2006/relationships/slideLayout" Target="../slideLayouts/slideLayout13.xml"/><Relationship Id="rId17" Type="http://schemas.openxmlformats.org/officeDocument/2006/relationships/slideLayout" Target="../slideLayouts/slideLayout16.xml"/><Relationship Id="rId16" Type="http://schemas.openxmlformats.org/officeDocument/2006/relationships/slideLayout" Target="../slideLayouts/slideLayout15.xml"/><Relationship Id="rId5" Type="http://schemas.openxmlformats.org/officeDocument/2006/relationships/slideLayout" Target="../slideLayouts/slideLayout4.xml"/><Relationship Id="rId19" Type="http://schemas.openxmlformats.org/officeDocument/2006/relationships/theme" Target="../theme/theme1.xml"/><Relationship Id="rId6" Type="http://schemas.openxmlformats.org/officeDocument/2006/relationships/slideLayout" Target="../slideLayouts/slideLayout5.xml"/><Relationship Id="rId18" Type="http://schemas.openxmlformats.org/officeDocument/2006/relationships/slideLayout" Target="../slideLayouts/slideLayout17.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grpSp>
        <p:nvGrpSpPr>
          <p:cNvPr id="6" name="Google Shape;6;p11"/>
          <p:cNvGrpSpPr/>
          <p:nvPr/>
        </p:nvGrpSpPr>
        <p:grpSpPr>
          <a:xfrm>
            <a:off x="0" y="0"/>
            <a:ext cx="12192000" cy="6858000"/>
            <a:chOff x="0" y="0"/>
            <a:chExt cx="12192000" cy="6858000"/>
          </a:xfrm>
        </p:grpSpPr>
        <p:sp>
          <p:nvSpPr>
            <p:cNvPr id="7" name="Google Shape;7;p11"/>
            <p:cNvSpPr/>
            <p:nvPr/>
          </p:nvSpPr>
          <p:spPr>
            <a:xfrm>
              <a:off x="0" y="0"/>
              <a:ext cx="12192000" cy="6858000"/>
            </a:xfrm>
            <a:prstGeom prst="rect">
              <a:avLst/>
            </a:prstGeom>
            <a:blipFill rotWithShape="1">
              <a:blip r:embed="rId1">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 name="Google Shape;8;p11"/>
            <p:cNvSpPr/>
            <p:nvPr/>
          </p:nvSpPr>
          <p:spPr>
            <a:xfrm>
              <a:off x="0" y="2667000"/>
              <a:ext cx="4191000" cy="4191000"/>
            </a:xfrm>
            <a:prstGeom prst="ellipse">
              <a:avLst/>
            </a:prstGeom>
            <a:gradFill>
              <a:gsLst>
                <a:gs pos="0">
                  <a:srgbClr val="9B6BF2">
                    <a:alpha val="10980"/>
                  </a:srgbClr>
                </a:gs>
                <a:gs pos="36000">
                  <a:srgbClr val="9B6BF2">
                    <a:alpha val="9803"/>
                  </a:srgbClr>
                </a:gs>
                <a:gs pos="75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 name="Google Shape;9;p11"/>
            <p:cNvSpPr/>
            <p:nvPr/>
          </p:nvSpPr>
          <p:spPr>
            <a:xfrm>
              <a:off x="0" y="2895600"/>
              <a:ext cx="2362200" cy="2362200"/>
            </a:xfrm>
            <a:prstGeom prst="ellipse">
              <a:avLst/>
            </a:prstGeom>
            <a:gradFill>
              <a:gsLst>
                <a:gs pos="0">
                  <a:srgbClr val="9B6BF2">
                    <a:alpha val="7843"/>
                  </a:srgbClr>
                </a:gs>
                <a:gs pos="36000">
                  <a:srgbClr val="9B6BF2">
                    <a:alpha val="7843"/>
                  </a:srgbClr>
                </a:gs>
                <a:gs pos="72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 name="Google Shape;10;p11"/>
            <p:cNvSpPr/>
            <p:nvPr/>
          </p:nvSpPr>
          <p:spPr>
            <a:xfrm>
              <a:off x="8609012" y="5867400"/>
              <a:ext cx="990600" cy="990600"/>
            </a:xfrm>
            <a:prstGeom prst="ellipse">
              <a:avLst/>
            </a:prstGeom>
            <a:gradFill>
              <a:gsLst>
                <a:gs pos="0">
                  <a:srgbClr val="9B6BF2">
                    <a:alpha val="13725"/>
                  </a:srgbClr>
                </a:gs>
                <a:gs pos="36000">
                  <a:srgbClr val="9B6BF2">
                    <a:alpha val="6666"/>
                  </a:srgbClr>
                </a:gs>
                <a:gs pos="66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11"/>
            <p:cNvSpPr/>
            <p:nvPr/>
          </p:nvSpPr>
          <p:spPr>
            <a:xfrm>
              <a:off x="8609012" y="1676400"/>
              <a:ext cx="2819400" cy="2819400"/>
            </a:xfrm>
            <a:prstGeom prst="ellipse">
              <a:avLst/>
            </a:prstGeom>
            <a:gradFill>
              <a:gsLst>
                <a:gs pos="0">
                  <a:srgbClr val="9B6BF2">
                    <a:alpha val="6666"/>
                  </a:srgbClr>
                </a:gs>
                <a:gs pos="36000">
                  <a:srgbClr val="9B6BF2">
                    <a:alpha val="5882"/>
                  </a:srgbClr>
                </a:gs>
                <a:gs pos="69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11"/>
            <p:cNvSpPr/>
            <p:nvPr/>
          </p:nvSpPr>
          <p:spPr>
            <a:xfrm>
              <a:off x="7999412" y="8464"/>
              <a:ext cx="1600200" cy="1600200"/>
            </a:xfrm>
            <a:prstGeom prst="ellipse">
              <a:avLst/>
            </a:prstGeom>
            <a:gradFill>
              <a:gsLst>
                <a:gs pos="0">
                  <a:srgbClr val="9B6BF2">
                    <a:alpha val="13725"/>
                  </a:srgbClr>
                </a:gs>
                <a:gs pos="36000">
                  <a:srgbClr val="9B6BF2">
                    <a:alpha val="6666"/>
                  </a:srgbClr>
                </a:gs>
                <a:gs pos="73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11"/>
            <p:cNvSpPr/>
            <p:nvPr/>
          </p:nvSpPr>
          <p:spPr>
            <a:xfrm rot="-589932">
              <a:off x="8490951" y="1797517"/>
              <a:ext cx="3299407" cy="440924"/>
            </a:xfrm>
            <a:custGeom>
              <a:rect b="b" l="l" r="r" t="t"/>
              <a:pathLst>
                <a:path extrusionOk="0" h="5291" w="1000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 name="Google Shape;14;p11"/>
            <p:cNvSpPr/>
            <p:nvPr/>
          </p:nvSpPr>
          <p:spPr>
            <a:xfrm>
              <a:off x="459506" y="1866405"/>
              <a:ext cx="11277600" cy="4533900"/>
            </a:xfrm>
            <a:custGeom>
              <a:rect b="b" l="l" r="r" t="t"/>
              <a:pathLst>
                <a:path extrusionOk="0" h="2856" w="7104">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lt1"/>
            </a:solidFill>
            <a:ln>
              <a:noFill/>
            </a:ln>
          </p:spPr>
        </p:sp>
        <p:sp>
          <p:nvSpPr>
            <p:cNvPr id="15" name="Google Shape;15;p11"/>
            <p:cNvSpPr/>
            <p:nvPr/>
          </p:nvSpPr>
          <p:spPr>
            <a:xfrm>
              <a:off x="0" y="1587"/>
              <a:ext cx="12192000" cy="6856413"/>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sp>
      </p:grpSp>
      <p:sp>
        <p:nvSpPr>
          <p:cNvPr id="16" name="Google Shape;16;p11"/>
          <p:cNvSpPr txBox="1"/>
          <p:nvPr>
            <p:ph type="title"/>
          </p:nvPr>
        </p:nvSpPr>
        <p:spPr>
          <a:xfrm>
            <a:off x="1154954" y="973668"/>
            <a:ext cx="8761413" cy="706964"/>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Clr>
                <a:schemeClr val="lt2"/>
              </a:buClr>
              <a:buSzPts val="3600"/>
              <a:buFont typeface="Century Gothic"/>
              <a:buNone/>
              <a:defRPr b="0" i="0" sz="3600" u="none" cap="none" strike="noStrike">
                <a:solidFill>
                  <a:schemeClr val="lt2"/>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dk2"/>
                </a:solidFill>
              </a:defRPr>
            </a:lvl2pPr>
            <a:lvl3pPr lvl="2" marR="0" rtl="0" algn="l">
              <a:spcBef>
                <a:spcPts val="0"/>
              </a:spcBef>
              <a:spcAft>
                <a:spcPts val="0"/>
              </a:spcAft>
              <a:buSzPts val="1400"/>
              <a:buNone/>
              <a:defRPr b="0" i="0" sz="1800" u="none" cap="none" strike="noStrike">
                <a:solidFill>
                  <a:schemeClr val="dk2"/>
                </a:solidFill>
              </a:defRPr>
            </a:lvl3pPr>
            <a:lvl4pPr lvl="3" marR="0" rtl="0" algn="l">
              <a:spcBef>
                <a:spcPts val="0"/>
              </a:spcBef>
              <a:spcAft>
                <a:spcPts val="0"/>
              </a:spcAft>
              <a:buSzPts val="1400"/>
              <a:buNone/>
              <a:defRPr b="0" i="0" sz="1800" u="none" cap="none" strike="noStrike">
                <a:solidFill>
                  <a:schemeClr val="dk2"/>
                </a:solidFill>
              </a:defRPr>
            </a:lvl4pPr>
            <a:lvl5pPr lvl="4" marR="0" rtl="0" algn="l">
              <a:spcBef>
                <a:spcPts val="0"/>
              </a:spcBef>
              <a:spcAft>
                <a:spcPts val="0"/>
              </a:spcAft>
              <a:buSzPts val="1400"/>
              <a:buNone/>
              <a:defRPr b="0" i="0" sz="1800" u="none" cap="none" strike="noStrike">
                <a:solidFill>
                  <a:schemeClr val="dk2"/>
                </a:solidFill>
              </a:defRPr>
            </a:lvl5pPr>
            <a:lvl6pPr lvl="5" marR="0" rtl="0" algn="l">
              <a:spcBef>
                <a:spcPts val="0"/>
              </a:spcBef>
              <a:spcAft>
                <a:spcPts val="0"/>
              </a:spcAft>
              <a:buSzPts val="1400"/>
              <a:buNone/>
              <a:defRPr b="0" i="0" sz="1800" u="none" cap="none" strike="noStrike">
                <a:solidFill>
                  <a:schemeClr val="dk2"/>
                </a:solidFill>
              </a:defRPr>
            </a:lvl6pPr>
            <a:lvl7pPr lvl="6" marR="0" rtl="0" algn="l">
              <a:spcBef>
                <a:spcPts val="0"/>
              </a:spcBef>
              <a:spcAft>
                <a:spcPts val="0"/>
              </a:spcAft>
              <a:buSzPts val="1400"/>
              <a:buNone/>
              <a:defRPr b="0" i="0" sz="1800" u="none" cap="none" strike="noStrike">
                <a:solidFill>
                  <a:schemeClr val="dk2"/>
                </a:solidFill>
              </a:defRPr>
            </a:lvl7pPr>
            <a:lvl8pPr lvl="7" marR="0" rtl="0" algn="l">
              <a:spcBef>
                <a:spcPts val="0"/>
              </a:spcBef>
              <a:spcAft>
                <a:spcPts val="0"/>
              </a:spcAft>
              <a:buSzPts val="1400"/>
              <a:buNone/>
              <a:defRPr b="0" i="0" sz="1800" u="none" cap="none" strike="noStrike">
                <a:solidFill>
                  <a:schemeClr val="dk2"/>
                </a:solidFill>
              </a:defRPr>
            </a:lvl8pPr>
            <a:lvl9pPr lvl="8" marR="0" rtl="0" algn="l">
              <a:spcBef>
                <a:spcPts val="0"/>
              </a:spcBef>
              <a:spcAft>
                <a:spcPts val="0"/>
              </a:spcAft>
              <a:buSzPts val="1400"/>
              <a:buNone/>
              <a:defRPr b="0" i="0" sz="1800" u="none" cap="none" strike="noStrike">
                <a:solidFill>
                  <a:schemeClr val="dk2"/>
                </a:solidFill>
              </a:defRPr>
            </a:lvl9pPr>
          </a:lstStyle>
          <a:p/>
        </p:txBody>
      </p:sp>
      <p:sp>
        <p:nvSpPr>
          <p:cNvPr id="17" name="Google Shape;17;p11"/>
          <p:cNvSpPr txBox="1"/>
          <p:nvPr>
            <p:ph idx="1" type="body"/>
          </p:nvPr>
        </p:nvSpPr>
        <p:spPr>
          <a:xfrm>
            <a:off x="1154954" y="2603500"/>
            <a:ext cx="8761413" cy="3416300"/>
          </a:xfrm>
          <a:prstGeom prst="rect">
            <a:avLst/>
          </a:prstGeom>
          <a:noFill/>
          <a:ln>
            <a:noFill/>
          </a:ln>
        </p:spPr>
        <p:txBody>
          <a:bodyPr anchorCtr="0" anchor="t" bIns="45700" lIns="91425" spcFirstLastPara="1" rIns="91425" wrap="square" tIns="45700">
            <a:normAutofit/>
          </a:bodyPr>
          <a:lstStyle>
            <a:lvl1pPr indent="-320040" lvl="0" marL="457200" marR="0" rtl="0" algn="l">
              <a:spcBef>
                <a:spcPts val="1000"/>
              </a:spcBef>
              <a:spcAft>
                <a:spcPts val="0"/>
              </a:spcAft>
              <a:buClr>
                <a:schemeClr val="accent1"/>
              </a:buClr>
              <a:buSzPts val="1440"/>
              <a:buFont typeface="Noto Sans Symbols"/>
              <a:buChar char="►"/>
              <a:defRPr b="0" i="0" sz="1800" u="none" cap="none" strike="noStrike">
                <a:solidFill>
                  <a:srgbClr val="3F3F3F"/>
                </a:solidFill>
                <a:latin typeface="Century Gothic"/>
                <a:ea typeface="Century Gothic"/>
                <a:cs typeface="Century Gothic"/>
                <a:sym typeface="Century Gothic"/>
              </a:defRPr>
            </a:lvl1pPr>
            <a:lvl2pPr indent="-309880" lvl="1" marL="914400" marR="0" rtl="0" algn="l">
              <a:spcBef>
                <a:spcPts val="1000"/>
              </a:spcBef>
              <a:spcAft>
                <a:spcPts val="0"/>
              </a:spcAft>
              <a:buClr>
                <a:schemeClr val="accent1"/>
              </a:buClr>
              <a:buSzPts val="1280"/>
              <a:buFont typeface="Noto Sans Symbols"/>
              <a:buChar char="►"/>
              <a:defRPr b="0" i="0" sz="1600" u="none" cap="none" strike="noStrike">
                <a:solidFill>
                  <a:srgbClr val="3F3F3F"/>
                </a:solidFill>
                <a:latin typeface="Century Gothic"/>
                <a:ea typeface="Century Gothic"/>
                <a:cs typeface="Century Gothic"/>
                <a:sym typeface="Century Gothic"/>
              </a:defRPr>
            </a:lvl2pPr>
            <a:lvl3pPr indent="-299719" lvl="2" marL="1371600" marR="0" rtl="0" algn="l">
              <a:spcBef>
                <a:spcPts val="1000"/>
              </a:spcBef>
              <a:spcAft>
                <a:spcPts val="0"/>
              </a:spcAft>
              <a:buClr>
                <a:schemeClr val="accent1"/>
              </a:buClr>
              <a:buSzPts val="1120"/>
              <a:buFont typeface="Noto Sans Symbols"/>
              <a:buChar char="►"/>
              <a:defRPr b="0" i="0" sz="1400" u="none" cap="none" strike="noStrike">
                <a:solidFill>
                  <a:srgbClr val="3F3F3F"/>
                </a:solidFill>
                <a:latin typeface="Century Gothic"/>
                <a:ea typeface="Century Gothic"/>
                <a:cs typeface="Century Gothic"/>
                <a:sym typeface="Century Gothic"/>
              </a:defRPr>
            </a:lvl3pPr>
            <a:lvl4pPr indent="-289560" lvl="3" marL="1828800" marR="0" rtl="0" algn="l">
              <a:spcBef>
                <a:spcPts val="1000"/>
              </a:spcBef>
              <a:spcAft>
                <a:spcPts val="0"/>
              </a:spcAft>
              <a:buClr>
                <a:schemeClr val="accent1"/>
              </a:buClr>
              <a:buSzPts val="960"/>
              <a:buFont typeface="Noto Sans Symbols"/>
              <a:buChar char="►"/>
              <a:defRPr b="0" i="0" sz="1200" u="none" cap="none" strike="noStrike">
                <a:solidFill>
                  <a:srgbClr val="3F3F3F"/>
                </a:solidFill>
                <a:latin typeface="Century Gothic"/>
                <a:ea typeface="Century Gothic"/>
                <a:cs typeface="Century Gothic"/>
                <a:sym typeface="Century Gothic"/>
              </a:defRPr>
            </a:lvl4pPr>
            <a:lvl5pPr indent="-289560" lvl="4" marL="2286000" marR="0" rtl="0" algn="l">
              <a:spcBef>
                <a:spcPts val="1000"/>
              </a:spcBef>
              <a:spcAft>
                <a:spcPts val="0"/>
              </a:spcAft>
              <a:buClr>
                <a:schemeClr val="accent1"/>
              </a:buClr>
              <a:buSzPts val="960"/>
              <a:buFont typeface="Noto Sans Symbols"/>
              <a:buChar char="►"/>
              <a:defRPr b="0" i="0" sz="1200" u="none" cap="none" strike="noStrike">
                <a:solidFill>
                  <a:srgbClr val="3F3F3F"/>
                </a:solidFill>
                <a:latin typeface="Century Gothic"/>
                <a:ea typeface="Century Gothic"/>
                <a:cs typeface="Century Gothic"/>
                <a:sym typeface="Century Gothic"/>
              </a:defRPr>
            </a:lvl5pPr>
            <a:lvl6pPr indent="-289560" lvl="5" marL="2743200" marR="0" rtl="0" algn="l">
              <a:spcBef>
                <a:spcPts val="1000"/>
              </a:spcBef>
              <a:spcAft>
                <a:spcPts val="0"/>
              </a:spcAft>
              <a:buClr>
                <a:schemeClr val="accent1"/>
              </a:buClr>
              <a:buSzPts val="960"/>
              <a:buFont typeface="Noto Sans Symbols"/>
              <a:buChar char="►"/>
              <a:defRPr b="0" i="0" sz="1200" u="none" cap="none" strike="noStrike">
                <a:solidFill>
                  <a:srgbClr val="3F3F3F"/>
                </a:solidFill>
                <a:latin typeface="Century Gothic"/>
                <a:ea typeface="Century Gothic"/>
                <a:cs typeface="Century Gothic"/>
                <a:sym typeface="Century Gothic"/>
              </a:defRPr>
            </a:lvl6pPr>
            <a:lvl7pPr indent="-289560" lvl="6" marL="3200400" marR="0" rtl="0" algn="l">
              <a:spcBef>
                <a:spcPts val="1000"/>
              </a:spcBef>
              <a:spcAft>
                <a:spcPts val="0"/>
              </a:spcAft>
              <a:buClr>
                <a:schemeClr val="accent1"/>
              </a:buClr>
              <a:buSzPts val="960"/>
              <a:buFont typeface="Noto Sans Symbols"/>
              <a:buChar char="►"/>
              <a:defRPr b="0" i="0" sz="1200" u="none" cap="none" strike="noStrike">
                <a:solidFill>
                  <a:srgbClr val="3F3F3F"/>
                </a:solidFill>
                <a:latin typeface="Century Gothic"/>
                <a:ea typeface="Century Gothic"/>
                <a:cs typeface="Century Gothic"/>
                <a:sym typeface="Century Gothic"/>
              </a:defRPr>
            </a:lvl7pPr>
            <a:lvl8pPr indent="-289559" lvl="7" marL="3657600" marR="0" rtl="0" algn="l">
              <a:spcBef>
                <a:spcPts val="1000"/>
              </a:spcBef>
              <a:spcAft>
                <a:spcPts val="0"/>
              </a:spcAft>
              <a:buClr>
                <a:schemeClr val="accent1"/>
              </a:buClr>
              <a:buSzPts val="960"/>
              <a:buFont typeface="Noto Sans Symbols"/>
              <a:buChar char="►"/>
              <a:defRPr b="0" i="0" sz="1200" u="none" cap="none" strike="noStrike">
                <a:solidFill>
                  <a:srgbClr val="3F3F3F"/>
                </a:solidFill>
                <a:latin typeface="Century Gothic"/>
                <a:ea typeface="Century Gothic"/>
                <a:cs typeface="Century Gothic"/>
                <a:sym typeface="Century Gothic"/>
              </a:defRPr>
            </a:lvl8pPr>
            <a:lvl9pPr indent="-289559" lvl="8" marL="4114800" marR="0" rtl="0" algn="l">
              <a:spcBef>
                <a:spcPts val="1000"/>
              </a:spcBef>
              <a:spcAft>
                <a:spcPts val="0"/>
              </a:spcAft>
              <a:buClr>
                <a:schemeClr val="accent1"/>
              </a:buClr>
              <a:buSzPts val="960"/>
              <a:buFont typeface="Noto Sans Symbols"/>
              <a:buChar char="►"/>
              <a:defRPr b="0" i="0" sz="1200" u="none" cap="none" strike="noStrike">
                <a:solidFill>
                  <a:srgbClr val="3F3F3F"/>
                </a:solidFill>
                <a:latin typeface="Century Gothic"/>
                <a:ea typeface="Century Gothic"/>
                <a:cs typeface="Century Gothic"/>
                <a:sym typeface="Century Gothic"/>
              </a:defRPr>
            </a:lvl9pPr>
          </a:lstStyle>
          <a:p/>
        </p:txBody>
      </p:sp>
      <p:sp>
        <p:nvSpPr>
          <p:cNvPr id="18" name="Google Shape;18;p11"/>
          <p:cNvSpPr txBox="1"/>
          <p:nvPr>
            <p:ph idx="10" type="dt"/>
          </p:nvPr>
        </p:nvSpPr>
        <p:spPr>
          <a:xfrm>
            <a:off x="10653104" y="6391838"/>
            <a:ext cx="990599" cy="304799"/>
          </a:xfrm>
          <a:prstGeom prst="rect">
            <a:avLst/>
          </a:prstGeom>
          <a:noFill/>
          <a:ln>
            <a:noFill/>
          </a:ln>
        </p:spPr>
        <p:txBody>
          <a:bodyPr anchorCtr="0" anchor="ctr" bIns="45700" lIns="91425" spcFirstLastPara="1" rIns="91425" wrap="square" tIns="45700">
            <a:noAutofit/>
          </a:bodyPr>
          <a:lstStyle>
            <a:lvl1pPr lvl="0" marR="0" rtl="0" algn="r">
              <a:spcBef>
                <a:spcPts val="0"/>
              </a:spcBef>
              <a:spcAft>
                <a:spcPts val="0"/>
              </a:spcAft>
              <a:buSzPts val="1400"/>
              <a:buNone/>
              <a:defRPr b="1" i="0" sz="1000" u="none" cap="none" strike="noStrike">
                <a:solidFill>
                  <a:schemeClr val="accent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9pPr>
          </a:lstStyle>
          <a:p/>
        </p:txBody>
      </p:sp>
      <p:sp>
        <p:nvSpPr>
          <p:cNvPr id="19" name="Google Shape;19;p11"/>
          <p:cNvSpPr txBox="1"/>
          <p:nvPr>
            <p:ph idx="11" type="ftr"/>
          </p:nvPr>
        </p:nvSpPr>
        <p:spPr>
          <a:xfrm>
            <a:off x="561110" y="6391838"/>
            <a:ext cx="3859795" cy="304801"/>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1" i="0" sz="1000" u="none" cap="none" strike="noStrike">
                <a:solidFill>
                  <a:schemeClr val="accent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9pPr>
          </a:lstStyle>
          <a:p/>
        </p:txBody>
      </p:sp>
      <p:sp>
        <p:nvSpPr>
          <p:cNvPr id="20" name="Google Shape;20;p11"/>
          <p:cNvSpPr/>
          <p:nvPr/>
        </p:nvSpPr>
        <p:spPr>
          <a:xfrm>
            <a:off x="10437812" y="0"/>
            <a:ext cx="685800" cy="1143000"/>
          </a:xfrm>
          <a:prstGeom prst="rect">
            <a:avLst/>
          </a:prstGeom>
          <a:solidFill>
            <a:schemeClr val="accent1"/>
          </a:solidFill>
          <a:ln>
            <a:noFill/>
          </a:ln>
          <a:effectLst>
            <a:outerShdw blurRad="38100" rotWithShape="0" dir="5400000" dist="25400">
              <a:srgbClr val="000000">
                <a:alpha val="44705"/>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11"/>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marR="0" rtl="0" algn="ctr">
              <a:spcBef>
                <a:spcPts val="0"/>
              </a:spcBef>
              <a:buNone/>
              <a:defRPr b="0" i="0" sz="2800" u="none" cap="none" strike="noStrike">
                <a:solidFill>
                  <a:schemeClr val="lt1"/>
                </a:solidFill>
                <a:latin typeface="Century Gothic"/>
                <a:ea typeface="Century Gothic"/>
                <a:cs typeface="Century Gothic"/>
                <a:sym typeface="Century Gothic"/>
              </a:defRPr>
            </a:lvl1pPr>
            <a:lvl2pPr indent="0" lvl="1" marL="0" marR="0" rtl="0" algn="ctr">
              <a:spcBef>
                <a:spcPts val="0"/>
              </a:spcBef>
              <a:buNone/>
              <a:defRPr b="0" i="0" sz="2800" u="none" cap="none" strike="noStrike">
                <a:solidFill>
                  <a:schemeClr val="lt1"/>
                </a:solidFill>
                <a:latin typeface="Century Gothic"/>
                <a:ea typeface="Century Gothic"/>
                <a:cs typeface="Century Gothic"/>
                <a:sym typeface="Century Gothic"/>
              </a:defRPr>
            </a:lvl2pPr>
            <a:lvl3pPr indent="0" lvl="2" marL="0" marR="0" rtl="0" algn="ctr">
              <a:spcBef>
                <a:spcPts val="0"/>
              </a:spcBef>
              <a:buNone/>
              <a:defRPr b="0" i="0" sz="2800" u="none" cap="none" strike="noStrike">
                <a:solidFill>
                  <a:schemeClr val="lt1"/>
                </a:solidFill>
                <a:latin typeface="Century Gothic"/>
                <a:ea typeface="Century Gothic"/>
                <a:cs typeface="Century Gothic"/>
                <a:sym typeface="Century Gothic"/>
              </a:defRPr>
            </a:lvl3pPr>
            <a:lvl4pPr indent="0" lvl="3" marL="0" marR="0" rtl="0" algn="ctr">
              <a:spcBef>
                <a:spcPts val="0"/>
              </a:spcBef>
              <a:buNone/>
              <a:defRPr b="0" i="0" sz="2800" u="none" cap="none" strike="noStrike">
                <a:solidFill>
                  <a:schemeClr val="lt1"/>
                </a:solidFill>
                <a:latin typeface="Century Gothic"/>
                <a:ea typeface="Century Gothic"/>
                <a:cs typeface="Century Gothic"/>
                <a:sym typeface="Century Gothic"/>
              </a:defRPr>
            </a:lvl4pPr>
            <a:lvl5pPr indent="0" lvl="4" marL="0" marR="0" rtl="0" algn="ctr">
              <a:spcBef>
                <a:spcPts val="0"/>
              </a:spcBef>
              <a:buNone/>
              <a:defRPr b="0" i="0" sz="2800" u="none" cap="none" strike="noStrike">
                <a:solidFill>
                  <a:schemeClr val="lt1"/>
                </a:solidFill>
                <a:latin typeface="Century Gothic"/>
                <a:ea typeface="Century Gothic"/>
                <a:cs typeface="Century Gothic"/>
                <a:sym typeface="Century Gothic"/>
              </a:defRPr>
            </a:lvl5pPr>
            <a:lvl6pPr indent="0" lvl="5" marL="0" marR="0" rtl="0" algn="ctr">
              <a:spcBef>
                <a:spcPts val="0"/>
              </a:spcBef>
              <a:buNone/>
              <a:defRPr b="0" i="0" sz="2800" u="none" cap="none" strike="noStrike">
                <a:solidFill>
                  <a:schemeClr val="lt1"/>
                </a:solidFill>
                <a:latin typeface="Century Gothic"/>
                <a:ea typeface="Century Gothic"/>
                <a:cs typeface="Century Gothic"/>
                <a:sym typeface="Century Gothic"/>
              </a:defRPr>
            </a:lvl6pPr>
            <a:lvl7pPr indent="0" lvl="6" marL="0" marR="0" rtl="0" algn="ctr">
              <a:spcBef>
                <a:spcPts val="0"/>
              </a:spcBef>
              <a:buNone/>
              <a:defRPr b="0" i="0" sz="2800" u="none" cap="none" strike="noStrike">
                <a:solidFill>
                  <a:schemeClr val="lt1"/>
                </a:solidFill>
                <a:latin typeface="Century Gothic"/>
                <a:ea typeface="Century Gothic"/>
                <a:cs typeface="Century Gothic"/>
                <a:sym typeface="Century Gothic"/>
              </a:defRPr>
            </a:lvl7pPr>
            <a:lvl8pPr indent="0" lvl="7" marL="0" marR="0" rtl="0" algn="ctr">
              <a:spcBef>
                <a:spcPts val="0"/>
              </a:spcBef>
              <a:buNone/>
              <a:defRPr b="0" i="0" sz="2800" u="none" cap="none" strike="noStrike">
                <a:solidFill>
                  <a:schemeClr val="lt1"/>
                </a:solidFill>
                <a:latin typeface="Century Gothic"/>
                <a:ea typeface="Century Gothic"/>
                <a:cs typeface="Century Gothic"/>
                <a:sym typeface="Century Gothic"/>
              </a:defRPr>
            </a:lvl8pPr>
            <a:lvl9pPr indent="0" lvl="8" marL="0" marR="0" rtl="0" algn="ctr">
              <a:spcBef>
                <a:spcPts val="0"/>
              </a:spcBef>
              <a:buNone/>
              <a:defRPr b="0" i="0" sz="2800" u="none" cap="none" strike="noStrike">
                <a:solidFill>
                  <a:schemeClr val="lt1"/>
                </a:solidFill>
                <a:latin typeface="Century Gothic"/>
                <a:ea typeface="Century Gothic"/>
                <a:cs typeface="Century Gothic"/>
                <a:sym typeface="Century Gothic"/>
              </a:defRPr>
            </a:lvl9pPr>
          </a:lstStyle>
          <a:p>
            <a:pPr indent="0" lvl="0" marL="0" rtl="0" algn="ct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6.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8.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8" name="Shape 248"/>
        <p:cNvGrpSpPr/>
        <p:nvPr/>
      </p:nvGrpSpPr>
      <p:grpSpPr>
        <a:xfrm>
          <a:off x="0" y="0"/>
          <a:ext cx="0" cy="0"/>
          <a:chOff x="0" y="0"/>
          <a:chExt cx="0" cy="0"/>
        </a:xfrm>
      </p:grpSpPr>
      <p:sp>
        <p:nvSpPr>
          <p:cNvPr id="249" name="Google Shape;249;p1"/>
          <p:cNvSpPr txBox="1"/>
          <p:nvPr>
            <p:ph type="ctrTitle"/>
          </p:nvPr>
        </p:nvSpPr>
        <p:spPr>
          <a:xfrm>
            <a:off x="1154955" y="3144926"/>
            <a:ext cx="8825658" cy="812977"/>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chemeClr val="lt2"/>
              </a:buClr>
              <a:buSzPts val="5400"/>
              <a:buFont typeface="Century Gothic"/>
              <a:buNone/>
            </a:pPr>
            <a:r>
              <a:rPr i="1" lang="en-US"/>
              <a:t>अनिवार्य हिंदी रचना पुंज (HIND201)</a:t>
            </a:r>
            <a:br>
              <a:rPr i="1" lang="en-US"/>
            </a:br>
            <a:br>
              <a:rPr i="1" lang="en-US"/>
            </a:br>
            <a:endParaRPr i="1"/>
          </a:p>
        </p:txBody>
      </p:sp>
      <p:pic>
        <p:nvPicPr>
          <p:cNvPr id="250" name="Google Shape;250;p1"/>
          <p:cNvPicPr preferRelativeResize="0"/>
          <p:nvPr/>
        </p:nvPicPr>
        <p:blipFill rotWithShape="1">
          <a:blip r:embed="rId3">
            <a:alphaModFix/>
          </a:blip>
          <a:srcRect b="0" l="0" r="0" t="0"/>
          <a:stretch/>
        </p:blipFill>
        <p:spPr>
          <a:xfrm>
            <a:off x="5361718" y="2672182"/>
            <a:ext cx="6139277" cy="3326793"/>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4" name="Shape 254"/>
        <p:cNvGrpSpPr/>
        <p:nvPr/>
      </p:nvGrpSpPr>
      <p:grpSpPr>
        <a:xfrm>
          <a:off x="0" y="0"/>
          <a:ext cx="0" cy="0"/>
          <a:chOff x="0" y="0"/>
          <a:chExt cx="0" cy="0"/>
        </a:xfrm>
      </p:grpSpPr>
      <p:sp>
        <p:nvSpPr>
          <p:cNvPr id="255" name="Google Shape;255;p2"/>
          <p:cNvSpPr txBox="1"/>
          <p:nvPr>
            <p:ph type="title"/>
          </p:nvPr>
        </p:nvSpPr>
        <p:spPr>
          <a:xfrm>
            <a:off x="1154954" y="973668"/>
            <a:ext cx="8761413" cy="706964"/>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lt2"/>
              </a:buClr>
              <a:buSzPts val="3600"/>
              <a:buFont typeface="Century Gothic"/>
              <a:buNone/>
            </a:pPr>
            <a:r>
              <a:rPr b="1" i="1" lang="en-US" u="sng"/>
              <a:t>संत कबीर दास जीवन परिचय</a:t>
            </a:r>
            <a:endParaRPr/>
          </a:p>
        </p:txBody>
      </p:sp>
      <p:sp>
        <p:nvSpPr>
          <p:cNvPr id="256" name="Google Shape;256;p2"/>
          <p:cNvSpPr txBox="1"/>
          <p:nvPr>
            <p:ph idx="1" type="body"/>
          </p:nvPr>
        </p:nvSpPr>
        <p:spPr>
          <a:xfrm>
            <a:off x="869735" y="3212468"/>
            <a:ext cx="10452530" cy="465719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SzPts val="1440"/>
              <a:buChar char="►"/>
            </a:pPr>
            <a:r>
              <a:rPr b="1" i="1" lang="en-US">
                <a:solidFill>
                  <a:schemeClr val="dk1"/>
                </a:solidFill>
              </a:rPr>
              <a:t>कबीर दास जी का जन्म 1398 ईसवी में हुआ था ऐसा माना जाता है इनके जन्म के विषय में अलग-अलग विद्वान अपनी अलग-अलग राय रखते हैं इन के माता और पिता का नाम नीलू तथा नीमा था जिन्होंने इनका पालन पोषण किया था ऐसा कहा जाता है किजन्म से यह मुसलमान थे लेकिन बाद में उन्होंने हिंदू धर्म को अपना लिया था।</a:t>
            </a:r>
            <a:br>
              <a:rPr b="1" i="1" lang="en-US">
                <a:solidFill>
                  <a:schemeClr val="dk1"/>
                </a:solidFill>
              </a:rPr>
            </a:br>
            <a:br>
              <a:rPr b="1" i="1" lang="en-US">
                <a:solidFill>
                  <a:schemeClr val="dk1"/>
                </a:solidFill>
              </a:rPr>
            </a:br>
            <a:r>
              <a:rPr b="1" i="1" lang="en-US">
                <a:solidFill>
                  <a:schemeClr val="dk1"/>
                </a:solidFill>
              </a:rPr>
              <a:t>इनका विवाह लोई नामक कन्या से हुआ था तथा इनसे इन्हें एक पुत्र तथा एक पुत्री की भी प्राप्ति हुई थी जिनका नाम कमाल और कमाली था कबीर जी ज्यादा पढ़े-लिखे नहीं थे लेकिन उन्हें इतना अधिक ज्ञान था कि उन्होंने कई रचनाए लिख दी ऐसा माना जाता है कि उन्होंने स्वयं रचनाएं ना लिखकर अपने पुत्रों या शिष्यों के हाथों से  बोल बोल कर करवाई थी।</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0" name="Shape 260"/>
        <p:cNvGrpSpPr/>
        <p:nvPr/>
      </p:nvGrpSpPr>
      <p:grpSpPr>
        <a:xfrm>
          <a:off x="0" y="0"/>
          <a:ext cx="0" cy="0"/>
          <a:chOff x="0" y="0"/>
          <a:chExt cx="0" cy="0"/>
        </a:xfrm>
      </p:grpSpPr>
      <p:sp>
        <p:nvSpPr>
          <p:cNvPr id="261" name="Google Shape;261;p3"/>
          <p:cNvSpPr txBox="1"/>
          <p:nvPr>
            <p:ph type="title"/>
          </p:nvPr>
        </p:nvSpPr>
        <p:spPr>
          <a:xfrm>
            <a:off x="1154954" y="973668"/>
            <a:ext cx="8761413" cy="706964"/>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lt2"/>
              </a:buClr>
              <a:buSzPts val="3600"/>
              <a:buFont typeface="Century Gothic"/>
              <a:buNone/>
            </a:pPr>
            <a:r>
              <a:rPr b="1" i="1" lang="en-US" u="sng"/>
              <a:t>कबीर दास जी का साहित्यिक परिचय  व  रचनाएँ</a:t>
            </a:r>
            <a:endParaRPr/>
          </a:p>
        </p:txBody>
      </p:sp>
      <p:sp>
        <p:nvSpPr>
          <p:cNvPr id="262" name="Google Shape;262;p3"/>
          <p:cNvSpPr txBox="1"/>
          <p:nvPr>
            <p:ph idx="1" type="body"/>
          </p:nvPr>
        </p:nvSpPr>
        <p:spPr>
          <a:xfrm>
            <a:off x="350787" y="2982689"/>
            <a:ext cx="11157400" cy="5289989"/>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SzPts val="1440"/>
              <a:buChar char="►"/>
            </a:pPr>
            <a:r>
              <a:rPr b="1" i="1" lang="en-US"/>
              <a:t>कबीरदास या कबीर 15वीं सदी के भारतीय रहस्यवादी कवि और संत थे। वे हिन्दी साहित्य के भक्तिकालीन युग में परमेश्वर की भक्ति के लिए एक महान प्रवर्तक के रूप में उभरे। इनकी रचनाओं ने हिन्दी प्रदेश के भक्ति आंदोलन को गहरे स्तर तक प्रभावित किया। उनका लेखन सिक्खों के आदि ग्रंथ में भी देखने को मिलता है।</a:t>
            </a:r>
            <a:endParaRPr/>
          </a:p>
        </p:txBody>
      </p:sp>
      <p:sp>
        <p:nvSpPr>
          <p:cNvPr id="263" name="Google Shape;263;p3"/>
          <p:cNvSpPr txBox="1"/>
          <p:nvPr/>
        </p:nvSpPr>
        <p:spPr>
          <a:xfrm>
            <a:off x="683813" y="4304817"/>
            <a:ext cx="10385829" cy="147732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1" lang="en-US" sz="1800" u="none" cap="none" strike="noStrike">
                <a:solidFill>
                  <a:schemeClr val="dk1"/>
                </a:solidFill>
                <a:latin typeface="Century Gothic"/>
                <a:ea typeface="Century Gothic"/>
                <a:cs typeface="Century Gothic"/>
                <a:sym typeface="Century Gothic"/>
              </a:rPr>
              <a:t>कबीर की रचनाएँ :-</a:t>
            </a:r>
            <a:endParaRPr/>
          </a:p>
          <a:p>
            <a:pPr indent="0" lvl="0" marL="0" marR="0" rtl="0" algn="l">
              <a:spcBef>
                <a:spcPts val="0"/>
              </a:spcBef>
              <a:spcAft>
                <a:spcPts val="0"/>
              </a:spcAft>
              <a:buNone/>
            </a:pPr>
            <a:r>
              <a:t/>
            </a:r>
            <a:endParaRPr b="1" i="1" sz="1800">
              <a:solidFill>
                <a:schemeClr val="dk1"/>
              </a:solidFill>
              <a:latin typeface="Century Gothic"/>
              <a:ea typeface="Century Gothic"/>
              <a:cs typeface="Century Gothic"/>
              <a:sym typeface="Century Gothic"/>
            </a:endParaRPr>
          </a:p>
          <a:p>
            <a:pPr indent="0" lvl="0" marL="0" marR="0" rtl="0" algn="l">
              <a:spcBef>
                <a:spcPts val="0"/>
              </a:spcBef>
              <a:spcAft>
                <a:spcPts val="0"/>
              </a:spcAft>
              <a:buNone/>
            </a:pPr>
            <a:r>
              <a:t/>
            </a:r>
            <a:endParaRPr b="1" i="1" sz="1800">
              <a:solidFill>
                <a:schemeClr val="dk1"/>
              </a:solidFill>
              <a:latin typeface="Century Gothic"/>
              <a:ea typeface="Century Gothic"/>
              <a:cs typeface="Century Gothic"/>
              <a:sym typeface="Century Gothic"/>
            </a:endParaRPr>
          </a:p>
          <a:p>
            <a:pPr indent="0" lvl="0" marL="0" marR="0" rtl="0" algn="l">
              <a:spcBef>
                <a:spcPts val="0"/>
              </a:spcBef>
              <a:spcAft>
                <a:spcPts val="0"/>
              </a:spcAft>
              <a:buNone/>
            </a:pPr>
            <a:r>
              <a:rPr b="1" i="1" lang="en-US" sz="1800">
                <a:solidFill>
                  <a:schemeClr val="dk1"/>
                </a:solidFill>
                <a:latin typeface="Century Gothic"/>
                <a:ea typeface="Century Gothic"/>
                <a:cs typeface="Century Gothic"/>
                <a:sym typeface="Century Gothic"/>
              </a:rPr>
              <a:t>कथनी-करणी का अंग -कबीरचांणक का अंग -कबीरअवधूता युगन युगन हम योगी -कबीरकबीर की साखियाँ -कबीरबहुरि नहिं आवना या देस -कबीरसमरथाई का अंग -कबीरअंखियां तो झाईं परी -कबीरकबीर</a:t>
            </a:r>
            <a:endParaRPr b="1" i="1" sz="1800">
              <a:solidFill>
                <a:schemeClr val="dk1"/>
              </a:solidFill>
              <a:latin typeface="Century Gothic"/>
              <a:ea typeface="Century Gothic"/>
              <a:cs typeface="Century Gothic"/>
              <a:sym typeface="Century Gothic"/>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7" name="Shape 267"/>
        <p:cNvGrpSpPr/>
        <p:nvPr/>
      </p:nvGrpSpPr>
      <p:grpSpPr>
        <a:xfrm>
          <a:off x="0" y="0"/>
          <a:ext cx="0" cy="0"/>
          <a:chOff x="0" y="0"/>
          <a:chExt cx="0" cy="0"/>
        </a:xfrm>
      </p:grpSpPr>
      <p:sp>
        <p:nvSpPr>
          <p:cNvPr id="268" name="Google Shape;268;p4"/>
          <p:cNvSpPr txBox="1"/>
          <p:nvPr>
            <p:ph type="title"/>
          </p:nvPr>
        </p:nvSpPr>
        <p:spPr>
          <a:xfrm>
            <a:off x="1154954" y="973668"/>
            <a:ext cx="8761413" cy="706964"/>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lt2"/>
              </a:buClr>
              <a:buSzPts val="3600"/>
              <a:buFont typeface="Century Gothic"/>
              <a:buNone/>
            </a:pPr>
            <a:r>
              <a:rPr b="1" i="1" lang="en-US" u="sng"/>
              <a:t>कबीर काव्य की विशेषताएँ</a:t>
            </a:r>
            <a:endParaRPr/>
          </a:p>
        </p:txBody>
      </p:sp>
      <p:sp>
        <p:nvSpPr>
          <p:cNvPr id="269" name="Google Shape;269;p4"/>
          <p:cNvSpPr txBox="1"/>
          <p:nvPr>
            <p:ph idx="1" type="body"/>
          </p:nvPr>
        </p:nvSpPr>
        <p:spPr>
          <a:xfrm>
            <a:off x="354969" y="2928494"/>
            <a:ext cx="10950791" cy="3304287"/>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SzPts val="1440"/>
              <a:buChar char="►"/>
            </a:pPr>
            <a:r>
              <a:rPr b="1" lang="en-US"/>
              <a:t>भारतीय इतिहास में एक महत्वपूर्ण घटना के रूप में भक्ति आन्दोलन को देखा-परखा जाता है। यह इतिहास की महत्वपूर्ण घटना निम्नलिखित विशेषताओं के कारण है:-</a:t>
            </a:r>
            <a:endParaRPr/>
          </a:p>
          <a:p>
            <a:pPr indent="-342900" lvl="0" marL="342900" rtl="0" algn="l">
              <a:spcBef>
                <a:spcPts val="1000"/>
              </a:spcBef>
              <a:spcAft>
                <a:spcPts val="0"/>
              </a:spcAft>
              <a:buSzPts val="1440"/>
              <a:buChar char="►"/>
            </a:pPr>
            <a:r>
              <a:rPr b="1" lang="en-US">
                <a:solidFill>
                  <a:schemeClr val="dk1"/>
                </a:solidFill>
              </a:rPr>
              <a:t>1) जनता की एकता की स्वीकृति –</a:t>
            </a:r>
            <a:endParaRPr/>
          </a:p>
          <a:p>
            <a:pPr indent="-342900" lvl="0" marL="342900" rtl="0" algn="l">
              <a:spcBef>
                <a:spcPts val="1000"/>
              </a:spcBef>
              <a:spcAft>
                <a:spcPts val="0"/>
              </a:spcAft>
              <a:buSzPts val="1440"/>
              <a:buChar char="►"/>
            </a:pPr>
            <a:r>
              <a:rPr b="1" lang="en-US">
                <a:solidFill>
                  <a:schemeClr val="dk1"/>
                </a:solidFill>
              </a:rPr>
              <a:t>भक्ति आन्दोलन ने अपने धार्मिक विचारों के बावजूद जनता की एकता को स्वीकार किया। यह स्वीकृति वैचारिक और व्यावहारिक दोनों आधारों पर है। रामानन्द की शिष्य परम्परा में कबीर, रैदास, दादू, तुकाराम तथा तुलसी समान रूप से स्वीकृत हैं, तथा मीरा ने अपने गुरु के रूप में रैदास को स्वीकार किया यह भी एक मिसाल है। दूसरे कबीर कहते हैं- “ना मैं हिन्दू ना मुसलमान” और तुलसी जब भील-भीलनी, किरात जैसी जंगली जातियों को राम के द्वारा स्वीकार और सम्मानित करवाते हैं तो इसी एकता की बात करते हैं।</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3" name="Shape 273"/>
        <p:cNvGrpSpPr/>
        <p:nvPr/>
      </p:nvGrpSpPr>
      <p:grpSpPr>
        <a:xfrm>
          <a:off x="0" y="0"/>
          <a:ext cx="0" cy="0"/>
          <a:chOff x="0" y="0"/>
          <a:chExt cx="0" cy="0"/>
        </a:xfrm>
      </p:grpSpPr>
      <p:sp>
        <p:nvSpPr>
          <p:cNvPr id="274" name="Google Shape;274;p5"/>
          <p:cNvSpPr txBox="1"/>
          <p:nvPr>
            <p:ph idx="1" type="body"/>
          </p:nvPr>
        </p:nvSpPr>
        <p:spPr>
          <a:xfrm>
            <a:off x="727686" y="2603500"/>
            <a:ext cx="11004038" cy="3022758"/>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SzPts val="1440"/>
              <a:buChar char="►"/>
            </a:pPr>
            <a:r>
              <a:rPr b="1" i="1" lang="en-US"/>
              <a:t>2) ईश्वर के समक्ष सबकी समानता –</a:t>
            </a:r>
            <a:endParaRPr/>
          </a:p>
          <a:p>
            <a:pPr indent="-342900" lvl="0" marL="342900" rtl="0" algn="l">
              <a:spcBef>
                <a:spcPts val="1000"/>
              </a:spcBef>
              <a:spcAft>
                <a:spcPts val="0"/>
              </a:spcAft>
              <a:buSzPts val="1440"/>
              <a:buChar char="►"/>
            </a:pPr>
            <a:r>
              <a:rPr b="1" i="1" lang="en-US"/>
              <a:t>भक्ति आन्दोलन का यह एक ऐसा वैचारिक आधार है जिसके माध्यम से वह ऊँच-नीच एवं जाति और वर्ण-भेद के आधार पर विभाजित मानवता की समानता को एक नैतिक और मजबूत आधार प्रदान करते हैं। समाज में व्याप्त असमानताओं का आधार भी ईश्वर की भक्ति को बनाया गया था- भक्ति संतों ने उन्हीं के हथियारों से उन पर वार किया और कहा कि- ‘ब्रह्म’ के अंश सभी जीव हैं तो फिर यह विषमता क्यों? कि किसी को ईश्वर उपासना का सम्पूर्ण अधिकार और किसी को बिल्कुल नहीं, इतना ही नहीं इसी आधार पर समाज को रहन-सहन, खान-पान, छुआछूत एवं आर्थिक विषमताओं से विभाजित किया गया था। भक्तों ने चाहे वे निर्गुण हों चाहे सगुण सभी ने ईश्वर के समक्ष मानव मात्र की समानता को एक स्वर से स्वीकार किया।</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8" name="Shape 278"/>
        <p:cNvGrpSpPr/>
        <p:nvPr/>
      </p:nvGrpSpPr>
      <p:grpSpPr>
        <a:xfrm>
          <a:off x="0" y="0"/>
          <a:ext cx="0" cy="0"/>
          <a:chOff x="0" y="0"/>
          <a:chExt cx="0" cy="0"/>
        </a:xfrm>
      </p:grpSpPr>
      <p:sp>
        <p:nvSpPr>
          <p:cNvPr id="279" name="Google Shape;279;p6"/>
          <p:cNvSpPr txBox="1"/>
          <p:nvPr>
            <p:ph idx="1" type="body"/>
          </p:nvPr>
        </p:nvSpPr>
        <p:spPr>
          <a:xfrm>
            <a:off x="496957" y="2603500"/>
            <a:ext cx="10791055" cy="3416300"/>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SzPts val="1440"/>
              <a:buChar char="►"/>
            </a:pPr>
            <a:r>
              <a:rPr b="1" i="1" lang="en-US"/>
              <a:t>3)  जाति-प्रथा का विरोध –’</a:t>
            </a:r>
            <a:endParaRPr/>
          </a:p>
          <a:p>
            <a:pPr indent="-342900" lvl="0" marL="342900" rtl="0" algn="l">
              <a:spcBef>
                <a:spcPts val="1000"/>
              </a:spcBef>
              <a:spcAft>
                <a:spcPts val="0"/>
              </a:spcAft>
              <a:buSzPts val="1440"/>
              <a:buChar char="►"/>
            </a:pPr>
            <a:r>
              <a:rPr b="1" i="1" lang="en-US"/>
              <a:t>जाति प्रथा’ समाज की एक ऐसी बुराई थी जिसके चलते समाज के एक बड़े वर्ग को मनुष्यत्व के बाहर का दर्जा मिला हुआ था। ‘अछूत’, ‘शूद्र’, ‘अन्त्यज’, ‘निम्नतम’ श्रेणी के मनुष्यों का ऐसा समूह था जिसे मनुष्यत्व की मूलभूत पहचान भी प्राप्त नहीं थी। ब्राह्मण, क्षत्रिय, वैश्य वर्ग में भी जातिगत श्रेष्ठता और सामाजिक व्यवस्था में उच्च श्रेणी के लिए संघर्ष होते रहते थे। भक्ति संतों ने मनुष्यता के इस अभिशाप से मुक्ति की लड़ाई पूरी ताकत से लड़ी। कबीर जब “ना हिन्दू ना मुसलमान” की बात करते हों या किसी जाति विशेष के विशिष्ट अधिकारों पर चोट करते हों जो उन्हें जातिगत आधार पर मिले हों तो वे वास्तव में जाति प्रथा की इसी वैचारिक धरातल को तोड़ना चाहते हैं। ‘जाति’ विशेष का विरोध या जाति को खत्म करने की बात नहीं की गई, बल्कि ‘जाति’ और ‘धर्म’ के तालमेल से उत्पन्न मानवीय विषमताओं और ह्रासमान जीवन मूल्यों को पुनः प्रतिष्ठित करने के लिए जाति के आधार मिले विशेषाधिकारों को खत्म करने की बात भक्ति आन्दोलन ने उठाई।</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3" name="Shape 283"/>
        <p:cNvGrpSpPr/>
        <p:nvPr/>
      </p:nvGrpSpPr>
      <p:grpSpPr>
        <a:xfrm>
          <a:off x="0" y="0"/>
          <a:ext cx="0" cy="0"/>
          <a:chOff x="0" y="0"/>
          <a:chExt cx="0" cy="0"/>
        </a:xfrm>
      </p:grpSpPr>
      <p:sp>
        <p:nvSpPr>
          <p:cNvPr id="284" name="Google Shape;284;p7"/>
          <p:cNvSpPr txBox="1"/>
          <p:nvPr>
            <p:ph idx="1" type="body"/>
          </p:nvPr>
        </p:nvSpPr>
        <p:spPr>
          <a:xfrm>
            <a:off x="550202" y="2603500"/>
            <a:ext cx="10897546" cy="3416300"/>
          </a:xfrm>
          <a:prstGeom prst="rect">
            <a:avLst/>
          </a:prstGeom>
          <a:noFill/>
          <a:ln>
            <a:noFill/>
          </a:ln>
        </p:spPr>
        <p:txBody>
          <a:bodyPr anchorCtr="0" anchor="t" bIns="45700" lIns="91425" spcFirstLastPara="1" rIns="91425" wrap="square" tIns="45700">
            <a:normAutofit fontScale="85000" lnSpcReduction="20000"/>
          </a:bodyPr>
          <a:lstStyle/>
          <a:p>
            <a:pPr indent="-342900" lvl="0" marL="342900" rtl="0" algn="l">
              <a:spcBef>
                <a:spcPts val="0"/>
              </a:spcBef>
              <a:spcAft>
                <a:spcPts val="0"/>
              </a:spcAft>
              <a:buSzPct val="79999"/>
              <a:buChar char="►"/>
            </a:pPr>
            <a:r>
              <a:rPr b="1" i="1" lang="en-US"/>
              <a:t>4)  धर्मनिरपेक्षता/पंथनिपेक्षता – </a:t>
            </a:r>
            <a:endParaRPr/>
          </a:p>
          <a:p>
            <a:pPr indent="-342900" lvl="0" marL="342900" rtl="0" algn="l">
              <a:spcBef>
                <a:spcPts val="1000"/>
              </a:spcBef>
              <a:spcAft>
                <a:spcPts val="0"/>
              </a:spcAft>
              <a:buSzPct val="79999"/>
              <a:buChar char="►"/>
            </a:pPr>
            <a:r>
              <a:rPr b="1" i="1" lang="en-US"/>
              <a:t>धर्मनिरपेक्षता का मतलब यह नहीं है कि व्यक्ति किसी धर्म-विशेष से कोई सम्बन्ध न रखे। बल्कि इसका अर्थ यह है कि अपने धर्म पर निष्ठा रखते हुए भी व्यक्ति दूसरे धर्मों का सम्मान करें तथा अपनी धार्मिक निष्ठा को दूसरे धर्मों में निष्ठा रखने वालों से जुड़ने में बाधा न बने। धर्मनिरपेक्षता एक जीवन मूल्य है जिसमें सहिष्णुता का गुण समाहित है। वर्ग, वर्ण, सम्प्रदाय तथा धर्मगत बन्धनों की अवहेलना करते हुए मनुष्य मात्र को ईश्वरोपासना का समान अधिकारी घोषित भक्ति आन्दोलन ने एक ऐसी धर्मनिरपेक्ष विचारधारा को जन्म दिया जो उस समय तो क्रांतिकारी थी ही आज भी इस विचारधारा को भारतीय समाज व्यावहारिक स्तर पर नहीं अपना पाया है। भक्ति आन्दोलन के सभी सूत्र धारों में यह जीवन-मूल्य कमोवेश पाया जाता है। कबीर ने तो मानो इस विचारधारा को जन-जन तक पहुंचाने का बीड़ा उठा रखा था। वे जानते थे कि इसे पाना आसान नहीं है, नहीं होगा तभी उन्होंने शर्त रखी जो अपना ‘सर’ काटकर रखने की क्षमता रखता हो या अपना उन्होंने फूंकने की क्षमता रखता हो वही कबीर की इस धर्मनिरपेक्ष विचारधारा के साथ चल सकता है। </a:t>
            </a:r>
            <a:br>
              <a:rPr b="1" i="1" lang="en-US"/>
            </a:br>
            <a:r>
              <a:rPr b="1" i="1" lang="en-US"/>
              <a:t>कबीरा खड़ा बाजार में, लिए लुकाठी हाथ।</a:t>
            </a:r>
            <a:br>
              <a:rPr b="1" i="1" lang="en-US"/>
            </a:br>
            <a:r>
              <a:rPr b="1" i="1" lang="en-US"/>
              <a:t>जो घर जारे आपना, चले हमारे साथ।। </a:t>
            </a:r>
            <a:br>
              <a:rPr b="1" i="1" lang="en-US"/>
            </a:br>
            <a:r>
              <a:rPr b="1" i="1" lang="en-US"/>
              <a:t>जायसी इस विचारधारा को साहित्यिक स्तर पर अभिव्यक्त करते हैं। अपने मजहब के प्रति ईमानदारी रखते हुए भी उन्होंने दूसरे धर्म मतो को आदर दिया और जिसे मनुष्यता का सामान्य हृदय कहते हैं, या जिसे मनुष्यत्व की सामान्य भूमि कहते हैं, उस जमीन पर, जिससे भी मिलें, मनुष्य के नाते मिले, बिना किसी भेदभाव के।</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8" name="Shape 288"/>
        <p:cNvGrpSpPr/>
        <p:nvPr/>
      </p:nvGrpSpPr>
      <p:grpSpPr>
        <a:xfrm>
          <a:off x="0" y="0"/>
          <a:ext cx="0" cy="0"/>
          <a:chOff x="0" y="0"/>
          <a:chExt cx="0" cy="0"/>
        </a:xfrm>
      </p:grpSpPr>
      <p:sp>
        <p:nvSpPr>
          <p:cNvPr id="289" name="Google Shape;289;p8"/>
          <p:cNvSpPr txBox="1"/>
          <p:nvPr>
            <p:ph idx="1" type="body"/>
          </p:nvPr>
        </p:nvSpPr>
        <p:spPr>
          <a:xfrm>
            <a:off x="514705" y="2603500"/>
            <a:ext cx="11677295" cy="6359466"/>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SzPts val="1440"/>
              <a:buChar char="►"/>
            </a:pPr>
            <a:r>
              <a:rPr b="1" i="1" lang="en-US"/>
              <a:t>5)  सामाजिक उत्पीड़न और अंधविश्वासों का विरोध –</a:t>
            </a:r>
            <a:endParaRPr/>
          </a:p>
          <a:p>
            <a:pPr indent="-342900" lvl="0" marL="342900" rtl="0" algn="l">
              <a:spcBef>
                <a:spcPts val="1000"/>
              </a:spcBef>
              <a:spcAft>
                <a:spcPts val="0"/>
              </a:spcAft>
              <a:buSzPts val="1440"/>
              <a:buChar char="►"/>
            </a:pPr>
            <a:r>
              <a:rPr b="1" i="1" lang="en-US"/>
              <a:t>भक्ति आन्दोलन ने एक लम्बी लड़ाई-अपने प्रारंभ से अंत तक-लड़ी वह थी, सामाजिक उत्पीड़न और जन सामान्य में व्याप्त अंधविश्वास के विरुद्ध। कबीर इस युद्ध के उद्घोषक थे। उन्होंने इसे स्वयं की स्वयं को दी हुई चुनौती के रूप में स्वीकार किया और अपने तरकश के सभी तीर चलाए, तुक्का नहीं लगाया। कहीं-कहीं तो ऐसा लगता है कि कबीर अकेले खड़े हैं सामने चुनौती झेलने वाला कोई नहीं पर लड़ाई किसी व्यक्ति या शासक के विरुद्ध नहीं थी। लड़ाई थी उस गलीच ‘विचारधारा’ और ‘सोच’ के विरुद्ध जिसके आधार पर सदियों से मानवता का शोषण किया जा रहा था उसे उत्पीड़ित किया जा रहा था और मनुष्य जिसे अपनी नियति मानकर जी रहा था। कबीर ने कहा कि “यह हमारी नियति नहीं, हमारा शोषण है, मानवता के प्रति अभिशाप है, किसी धर्म में इसका कोई आधार नहीं है।” नियति और धर्म के नाम पर थोपे गए अंधविश्वासों को उन्होंने धर्म और ईश्वर के आधार पर ही खण्डित किया और ज्ञान का प्रकाश प्रकाशित किया। इसी कारण उन्होंने सच्चे गुरू का महत्व प्रतिपादित किया – “आगे थे सतगुर मिल्या, दीया दीपक हाथ।”</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3" name="Shape 293"/>
        <p:cNvGrpSpPr/>
        <p:nvPr/>
      </p:nvGrpSpPr>
      <p:grpSpPr>
        <a:xfrm>
          <a:off x="0" y="0"/>
          <a:ext cx="0" cy="0"/>
          <a:chOff x="0" y="0"/>
          <a:chExt cx="0" cy="0"/>
        </a:xfrm>
      </p:grpSpPr>
      <p:sp>
        <p:nvSpPr>
          <p:cNvPr id="294" name="Google Shape;294;p9"/>
          <p:cNvSpPr txBox="1"/>
          <p:nvPr>
            <p:ph type="title"/>
          </p:nvPr>
        </p:nvSpPr>
        <p:spPr>
          <a:xfrm>
            <a:off x="1154954" y="973668"/>
            <a:ext cx="8761413" cy="706964"/>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lt2"/>
              </a:buClr>
              <a:buSzPts val="3600"/>
              <a:buFont typeface="Century Gothic"/>
              <a:buNone/>
            </a:pPr>
            <a:r>
              <a:rPr b="1" i="1" lang="en-US" u="sng"/>
              <a:t> कला पक्ष</a:t>
            </a:r>
            <a:endParaRPr/>
          </a:p>
        </p:txBody>
      </p:sp>
      <p:sp>
        <p:nvSpPr>
          <p:cNvPr id="295" name="Google Shape;295;p9"/>
          <p:cNvSpPr txBox="1"/>
          <p:nvPr>
            <p:ph idx="1" type="body"/>
          </p:nvPr>
        </p:nvSpPr>
        <p:spPr>
          <a:xfrm>
            <a:off x="299518" y="2927977"/>
            <a:ext cx="11381640" cy="4822022"/>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SzPts val="1440"/>
              <a:buChar char="►"/>
            </a:pPr>
            <a:r>
              <a:rPr b="1" i="1" lang="en-US"/>
              <a:t>सांधु संतों की संगति में रहने के कारण उनकी भाषा में पंजाबी, फारसी, राजस्थानी, ब्रज, भोजपुरी तथा खड़ी बोली के शब्दों का प्रयोग किया है । इसलिए इनकी भाषा को साधुक्कड़ी तथा पंचमेल कहा जाता है । इनके काव्य में दोहा शैली तथा गेय पदों में पद शैली का प्रयोग हुआ है । श्रंगार, शांत तथा हास्य रस का प्रयोग मिलता है ।</a:t>
            </a:r>
            <a:endParaRPr/>
          </a:p>
        </p:txBody>
      </p:sp>
      <p:sp>
        <p:nvSpPr>
          <p:cNvPr id="296" name="Google Shape;296;p9"/>
          <p:cNvSpPr txBox="1"/>
          <p:nvPr/>
        </p:nvSpPr>
        <p:spPr>
          <a:xfrm>
            <a:off x="704846" y="4209603"/>
            <a:ext cx="11187636" cy="147732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1" lang="en-US" sz="1800">
                <a:solidFill>
                  <a:schemeClr val="dk1"/>
                </a:solidFill>
                <a:latin typeface="Century Gothic"/>
                <a:ea typeface="Century Gothic"/>
                <a:cs typeface="Century Gothic"/>
                <a:sym typeface="Century Gothic"/>
              </a:rPr>
              <a:t>अलंकार:- </a:t>
            </a:r>
            <a:endParaRPr/>
          </a:p>
          <a:p>
            <a:pPr indent="0" lvl="0" marL="0" marR="0" rtl="0" algn="l">
              <a:spcBef>
                <a:spcPts val="0"/>
              </a:spcBef>
              <a:spcAft>
                <a:spcPts val="0"/>
              </a:spcAft>
              <a:buNone/>
            </a:pPr>
            <a:r>
              <a:t/>
            </a:r>
            <a:endParaRPr b="1" i="1" sz="1800">
              <a:solidFill>
                <a:schemeClr val="dk1"/>
              </a:solidFill>
              <a:latin typeface="Century Gothic"/>
              <a:ea typeface="Century Gothic"/>
              <a:cs typeface="Century Gothic"/>
              <a:sym typeface="Century Gothic"/>
            </a:endParaRPr>
          </a:p>
          <a:p>
            <a:pPr indent="0" lvl="0" marL="0" marR="0" rtl="0" algn="l">
              <a:spcBef>
                <a:spcPts val="0"/>
              </a:spcBef>
              <a:spcAft>
                <a:spcPts val="0"/>
              </a:spcAft>
              <a:buNone/>
            </a:pPr>
            <a:r>
              <a:rPr b="1" i="1" lang="en-US" sz="1800">
                <a:solidFill>
                  <a:schemeClr val="dk1"/>
                </a:solidFill>
                <a:latin typeface="Century Gothic"/>
                <a:ea typeface="Century Gothic"/>
                <a:cs typeface="Century Gothic"/>
                <a:sym typeface="Century Gothic"/>
              </a:rPr>
              <a:t>आपके काव्य में रूपक, अनुप्रास, उपमा, अतिशयोक्ति , अन्योक्ति, उत्प्रेक्षा , यमक एवं दृष्टान्त आदि अलंकारो का प्रयोग हुआ है। आपने मुक्त छंद का प्रयोग किया है। आपकी रचनाओं में दोहा, चौपाई, पद आदि छन्दों का विधान सहज ही दृष्टिगोचर होता है। इसके अतिरिक्त इनकी कुछ रचनाओं में कहरवा छंद का प्रयोग हुआ है।</a:t>
            </a:r>
            <a:endParaRPr b="1" i="1" sz="1800">
              <a:solidFill>
                <a:schemeClr val="dk1"/>
              </a:solidFill>
              <a:latin typeface="Century Gothic"/>
              <a:ea typeface="Century Gothic"/>
              <a:cs typeface="Century Gothic"/>
              <a:sym typeface="Century Gothic"/>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0" name="Shape 300"/>
        <p:cNvGrpSpPr/>
        <p:nvPr/>
      </p:nvGrpSpPr>
      <p:grpSpPr>
        <a:xfrm>
          <a:off x="0" y="0"/>
          <a:ext cx="0" cy="0"/>
          <a:chOff x="0" y="0"/>
          <a:chExt cx="0" cy="0"/>
        </a:xfrm>
      </p:grpSpPr>
      <p:pic>
        <p:nvPicPr>
          <p:cNvPr id="301" name="Google Shape;301;p10"/>
          <p:cNvPicPr preferRelativeResize="0"/>
          <p:nvPr>
            <p:ph idx="1" type="body"/>
          </p:nvPr>
        </p:nvPicPr>
        <p:blipFill rotWithShape="1">
          <a:blip r:embed="rId3">
            <a:alphaModFix/>
          </a:blip>
          <a:srcRect b="0" l="0" r="0" t="0"/>
          <a:stretch/>
        </p:blipFill>
        <p:spPr>
          <a:xfrm>
            <a:off x="271229" y="209194"/>
            <a:ext cx="11649542" cy="6439612"/>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5" name="Shape 305"/>
        <p:cNvGrpSpPr/>
        <p:nvPr/>
      </p:nvGrpSpPr>
      <p:grpSpPr>
        <a:xfrm>
          <a:off x="0" y="0"/>
          <a:ext cx="0" cy="0"/>
          <a:chOff x="0" y="0"/>
          <a:chExt cx="0" cy="0"/>
        </a:xfrm>
      </p:grpSpPr>
      <p:sp>
        <p:nvSpPr>
          <p:cNvPr id="306" name="Google Shape;306;g13e9e97cfd5_0_5"/>
          <p:cNvSpPr txBox="1"/>
          <p:nvPr>
            <p:ph type="title"/>
          </p:nvPr>
        </p:nvSpPr>
        <p:spPr>
          <a:xfrm>
            <a:off x="982134" y="2617258"/>
            <a:ext cx="10515600" cy="1325700"/>
          </a:xfrm>
          <a:prstGeom prst="rect">
            <a:avLst/>
          </a:prstGeom>
          <a:noFill/>
          <a:ln>
            <a:noFill/>
          </a:ln>
        </p:spPr>
        <p:txBody>
          <a:bodyPr anchorCtr="0" anchor="b" bIns="45700" lIns="91425" spcFirstLastPara="1" rIns="91425" wrap="square" tIns="45700">
            <a:normAutofit/>
          </a:bodyPr>
          <a:lstStyle/>
          <a:p>
            <a:pPr indent="0" lvl="0" marL="0" rtl="0" algn="ctr">
              <a:lnSpc>
                <a:spcPct val="85000"/>
              </a:lnSpc>
              <a:spcBef>
                <a:spcPts val="0"/>
              </a:spcBef>
              <a:spcAft>
                <a:spcPts val="0"/>
              </a:spcAft>
              <a:buClr>
                <a:srgbClr val="3F3F3F"/>
              </a:buClr>
              <a:buSzPts val="4800"/>
              <a:buFont typeface="Calibri"/>
              <a:buNone/>
            </a:pPr>
            <a:r>
              <a:rPr lang="en-US"/>
              <a:t>धन्यवाद</a:t>
            </a:r>
            <a:endParaRPr/>
          </a:p>
        </p:txBody>
      </p:sp>
      <p:sp>
        <p:nvSpPr>
          <p:cNvPr id="307" name="Google Shape;307;g13e9e97cfd5_0_5"/>
          <p:cNvSpPr txBox="1"/>
          <p:nvPr/>
        </p:nvSpPr>
        <p:spPr>
          <a:xfrm>
            <a:off x="1672166" y="4629835"/>
            <a:ext cx="8847600" cy="6465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1800">
              <a:solidFill>
                <a:schemeClr val="dk1"/>
              </a:solidFill>
              <a:latin typeface="Kokila"/>
              <a:ea typeface="Kokila"/>
              <a:cs typeface="Kokila"/>
              <a:sym typeface="Kokila"/>
            </a:endParaRPr>
          </a:p>
          <a:p>
            <a:pPr indent="0" lvl="0" marL="0" marR="0" rtl="0" algn="ctr">
              <a:spcBef>
                <a:spcPts val="0"/>
              </a:spcBef>
              <a:spcAft>
                <a:spcPts val="0"/>
              </a:spcAft>
              <a:buNone/>
            </a:pPr>
            <a:r>
              <a:rPr b="1" lang="en-US" sz="1800">
                <a:solidFill>
                  <a:schemeClr val="dk1"/>
                </a:solidFill>
                <a:latin typeface="Kokila"/>
                <a:ea typeface="Kokila"/>
                <a:cs typeface="Kokila"/>
                <a:sym typeface="Kokila"/>
              </a:rPr>
              <a:t>यह ज्ञान के विविध माध्यमों से अध्ययन-अध्यापन हेतु संकलन मात्र है. इसमें मौलिकता सम्बन्धी कोई दावा नहीं है</a:t>
            </a:r>
            <a:r>
              <a:rPr lang="en-US" sz="1800">
                <a:solidFill>
                  <a:schemeClr val="dk1"/>
                </a:solidFill>
                <a:latin typeface="Kokila"/>
                <a:ea typeface="Kokila"/>
                <a:cs typeface="Kokila"/>
                <a:sym typeface="Kokila"/>
              </a:rPr>
              <a:t>.  </a:t>
            </a:r>
            <a:endParaRPr sz="1800">
              <a:solidFill>
                <a:schemeClr val="dk1"/>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name="Ion Boardroom">
  <a:themeElements>
    <a:clrScheme name="Ion Boardroom">
      <a:dk1>
        <a:srgbClr val="000000"/>
      </a:dk1>
      <a:lt1>
        <a:srgbClr val="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2022-07-19T10:22:07Z</dcterms:created>
  <dc:creator>singhseema76824@gmail.com</dc:creator>
</cp:coreProperties>
</file>